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88" r:id="rId4"/>
    <p:sldId id="289" r:id="rId5"/>
    <p:sldId id="286" r:id="rId6"/>
    <p:sldId id="278" r:id="rId7"/>
    <p:sldId id="257" r:id="rId8"/>
    <p:sldId id="283" r:id="rId9"/>
    <p:sldId id="285" r:id="rId10"/>
    <p:sldId id="281" r:id="rId11"/>
    <p:sldId id="282" r:id="rId12"/>
    <p:sldId id="274" r:id="rId13"/>
    <p:sldId id="276" r:id="rId14"/>
    <p:sldId id="295" r:id="rId15"/>
    <p:sldId id="290" r:id="rId16"/>
    <p:sldId id="294" r:id="rId17"/>
    <p:sldId id="291" r:id="rId18"/>
    <p:sldId id="292" r:id="rId19"/>
  </p:sldIdLst>
  <p:sldSz cx="9144000" cy="6858000" type="screen4x3"/>
  <p:notesSz cx="7099300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97EFA4-7330-4DE7-8F0C-5F9471D4A14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18DBBD-1F70-4265-99F7-6FFA86C256F5}">
      <dgm:prSet phldrT="[Текст]" custT="1"/>
      <dgm:spPr/>
      <dgm:t>
        <a:bodyPr/>
        <a:lstStyle/>
        <a:p>
          <a:r>
            <a:rPr lang="ru-RU" sz="3600" dirty="0"/>
            <a:t>Комиссия</a:t>
          </a:r>
        </a:p>
      </dgm:t>
    </dgm:pt>
    <dgm:pt modelId="{E4412C93-C02D-463E-95EB-B0928F40BB23}" type="parTrans" cxnId="{FEA8EA1F-1020-472D-9695-B6DF799E63E5}">
      <dgm:prSet/>
      <dgm:spPr/>
      <dgm:t>
        <a:bodyPr/>
        <a:lstStyle/>
        <a:p>
          <a:endParaRPr lang="ru-RU"/>
        </a:p>
      </dgm:t>
    </dgm:pt>
    <dgm:pt modelId="{FBD96C3B-0C8C-42C4-9FDE-0C47876FA266}" type="sibTrans" cxnId="{FEA8EA1F-1020-472D-9695-B6DF799E63E5}">
      <dgm:prSet/>
      <dgm:spPr/>
      <dgm:t>
        <a:bodyPr/>
        <a:lstStyle/>
        <a:p>
          <a:endParaRPr lang="ru-RU"/>
        </a:p>
      </dgm:t>
    </dgm:pt>
    <dgm:pt modelId="{7C28A788-1906-47DA-98C9-91DAA4356B59}">
      <dgm:prSet phldrT="[Текст]" custT="1"/>
      <dgm:spPr/>
      <dgm:t>
        <a:bodyPr/>
        <a:lstStyle/>
        <a:p>
          <a:pPr marL="171450" marR="0" lvl="1" indent="-171450" algn="l" defTabSz="84455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600"/>
            </a:spcAft>
            <a:buClrTx/>
            <a:buSzTx/>
            <a:buFontTx/>
            <a:buChar char="•"/>
            <a:tabLst/>
            <a:defRPr/>
          </a:pPr>
          <a:r>
            <a:rPr lang="ru-RU" sz="1600" b="0" kern="12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+mn-lt"/>
              <a:ea typeface="+mn-ea"/>
              <a:cs typeface="+mn-cs"/>
            </a:rPr>
            <a:t>Высокая ответственность подготовки решений требует коллегиального и высококвалифицированного участия</a:t>
          </a:r>
          <a:endParaRPr lang="ru-RU" sz="16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+mn-cs"/>
          </a:endParaRPr>
        </a:p>
      </dgm:t>
    </dgm:pt>
    <dgm:pt modelId="{A0CF5E8E-471C-4BF5-A782-3241D8C14091}" type="parTrans" cxnId="{ADC775EB-F65E-4063-A73A-06FE4363CFD7}">
      <dgm:prSet/>
      <dgm:spPr/>
      <dgm:t>
        <a:bodyPr/>
        <a:lstStyle/>
        <a:p>
          <a:endParaRPr lang="ru-RU"/>
        </a:p>
      </dgm:t>
    </dgm:pt>
    <dgm:pt modelId="{C893920C-4DCF-41A8-A564-4A59DF0C096F}" type="sibTrans" cxnId="{ADC775EB-F65E-4063-A73A-06FE4363CFD7}">
      <dgm:prSet/>
      <dgm:spPr/>
      <dgm:t>
        <a:bodyPr/>
        <a:lstStyle/>
        <a:p>
          <a:endParaRPr lang="ru-RU"/>
        </a:p>
      </dgm:t>
    </dgm:pt>
    <dgm:pt modelId="{638E554A-7E6B-4469-AD5A-5DC30A39A7BB}">
      <dgm:prSet phldrT="[Текст]" custT="1"/>
      <dgm:spPr/>
      <dgm:t>
        <a:bodyPr/>
        <a:lstStyle/>
        <a:p>
          <a:r>
            <a:rPr lang="ru-RU" sz="3600" b="0" dirty="0">
              <a:solidFill>
                <a:schemeClr val="bg1"/>
              </a:solidFill>
            </a:rPr>
            <a:t>Исполком</a:t>
          </a:r>
        </a:p>
      </dgm:t>
    </dgm:pt>
    <dgm:pt modelId="{9F1E1075-A3AE-4095-A9A7-F49AB9E4000F}" type="parTrans" cxnId="{6565E9CF-EE1E-4FC2-9E0F-6AEA3A265442}">
      <dgm:prSet/>
      <dgm:spPr/>
      <dgm:t>
        <a:bodyPr/>
        <a:lstStyle/>
        <a:p>
          <a:endParaRPr lang="ru-RU"/>
        </a:p>
      </dgm:t>
    </dgm:pt>
    <dgm:pt modelId="{92B6DD28-1FD7-4591-8F53-6351EAF2FE2E}" type="sibTrans" cxnId="{6565E9CF-EE1E-4FC2-9E0F-6AEA3A265442}">
      <dgm:prSet/>
      <dgm:spPr/>
      <dgm:t>
        <a:bodyPr/>
        <a:lstStyle/>
        <a:p>
          <a:endParaRPr lang="ru-RU"/>
        </a:p>
      </dgm:t>
    </dgm:pt>
    <dgm:pt modelId="{4A93E3D7-D183-4817-A3D5-BDE149B6B7E0}">
      <dgm:prSet phldrT="[Текст]" custT="1"/>
      <dgm:spPr/>
      <dgm:t>
        <a:bodyPr/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ru-RU" sz="15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Ведение реестра классов и Ассоциаций, проверка ежегодных отчетов, рассмотрение заявок </a:t>
          </a:r>
          <a:r>
            <a:rPr lang="ru-RU" sz="1500" b="0" kern="1200" dirty="0"/>
            <a:t>на признание и подготовка предложений по пересмотру статусов Признанных Классов и Ассоциаций </a:t>
          </a:r>
          <a:r>
            <a:rPr lang="ru-RU" sz="15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и подготовка соответствующих документов для Президиума требует постоянной работы, этим будет заниматься сотрудник Исполкома на постоянной основе.</a:t>
          </a:r>
        </a:p>
      </dgm:t>
    </dgm:pt>
    <dgm:pt modelId="{8A52B923-5B0F-40DD-8C96-7B9331D3C1ED}" type="parTrans" cxnId="{DA0986DD-0193-453C-9CD1-64954BD599DA}">
      <dgm:prSet/>
      <dgm:spPr/>
      <dgm:t>
        <a:bodyPr/>
        <a:lstStyle/>
        <a:p>
          <a:endParaRPr lang="ru-RU"/>
        </a:p>
      </dgm:t>
    </dgm:pt>
    <dgm:pt modelId="{25721D88-C570-4744-AD93-572C65B7C6C4}" type="sibTrans" cxnId="{DA0986DD-0193-453C-9CD1-64954BD599DA}">
      <dgm:prSet/>
      <dgm:spPr/>
      <dgm:t>
        <a:bodyPr/>
        <a:lstStyle/>
        <a:p>
          <a:endParaRPr lang="ru-RU"/>
        </a:p>
      </dgm:t>
    </dgm:pt>
    <dgm:pt modelId="{C93203A7-2C6D-48F7-9352-4881E2268FB3}">
      <dgm:prSet phldrT="[Текст]" custT="1"/>
      <dgm:spPr/>
      <dgm:t>
        <a:bodyPr/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ru-RU" sz="16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Ассоциации классов должны иметь возможность принимать участие в данной работе</a:t>
          </a:r>
        </a:p>
      </dgm:t>
    </dgm:pt>
    <dgm:pt modelId="{1B9180EB-1ECA-411B-9E81-B63E15D0DBB9}" type="parTrans" cxnId="{A1D2D8B7-FF9B-4F1F-B570-681721E1334E}">
      <dgm:prSet/>
      <dgm:spPr/>
      <dgm:t>
        <a:bodyPr/>
        <a:lstStyle/>
        <a:p>
          <a:endParaRPr lang="ru-RU"/>
        </a:p>
      </dgm:t>
    </dgm:pt>
    <dgm:pt modelId="{EAF9BA42-52FC-4B9E-AD32-800A20CA1728}" type="sibTrans" cxnId="{A1D2D8B7-FF9B-4F1F-B570-681721E1334E}">
      <dgm:prSet/>
      <dgm:spPr/>
      <dgm:t>
        <a:bodyPr/>
        <a:lstStyle/>
        <a:p>
          <a:endParaRPr lang="ru-RU"/>
        </a:p>
      </dgm:t>
    </dgm:pt>
    <dgm:pt modelId="{253DB82A-B1A8-498F-99F2-3E95F7665B22}">
      <dgm:prSet custT="1"/>
      <dgm:spPr/>
      <dgm:t>
        <a:bodyPr/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ru-RU" sz="1500" b="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Исполком будет привлекать работе с ассоциациями и подготовке документов для президиума специалистов Технического комитета и представителей Ассоциаций. </a:t>
          </a:r>
        </a:p>
      </dgm:t>
    </dgm:pt>
    <dgm:pt modelId="{7DA4A495-6C67-439C-8E11-BAE4434FDA3F}" type="parTrans" cxnId="{67D3A677-A385-4BE0-91FF-445AF7F7DB3D}">
      <dgm:prSet/>
      <dgm:spPr/>
      <dgm:t>
        <a:bodyPr/>
        <a:lstStyle/>
        <a:p>
          <a:endParaRPr lang="ru-RU"/>
        </a:p>
      </dgm:t>
    </dgm:pt>
    <dgm:pt modelId="{B95C0335-D80D-4EC1-B15A-184BA7543370}" type="sibTrans" cxnId="{67D3A677-A385-4BE0-91FF-445AF7F7DB3D}">
      <dgm:prSet/>
      <dgm:spPr/>
      <dgm:t>
        <a:bodyPr/>
        <a:lstStyle/>
        <a:p>
          <a:endParaRPr lang="ru-RU"/>
        </a:p>
      </dgm:t>
    </dgm:pt>
    <dgm:pt modelId="{F1712CA7-1D57-430F-80A6-74F63A36FE41}">
      <dgm:prSet phldrT="[Текст]" custT="1"/>
      <dgm:spPr/>
      <dgm:t>
        <a:bodyPr/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ru-RU" sz="1600" b="0" kern="12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В целях обеспечения последовательности работа требует постоянной вовлеченности и постоянного состава </a:t>
          </a:r>
          <a:endParaRPr lang="ru-RU" sz="16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+mn-cs"/>
          </a:endParaRPr>
        </a:p>
      </dgm:t>
    </dgm:pt>
    <dgm:pt modelId="{A2E985FF-904F-4B9E-AEF5-198357AE91AD}" type="parTrans" cxnId="{C73548FE-0A86-44C9-B890-4C89B484B3EA}">
      <dgm:prSet/>
      <dgm:spPr/>
      <dgm:t>
        <a:bodyPr/>
        <a:lstStyle/>
        <a:p>
          <a:endParaRPr lang="ru-RU"/>
        </a:p>
      </dgm:t>
    </dgm:pt>
    <dgm:pt modelId="{8EC9F8C4-37AE-449B-A78F-95DC97C0122A}" type="sibTrans" cxnId="{C73548FE-0A86-44C9-B890-4C89B484B3EA}">
      <dgm:prSet/>
      <dgm:spPr/>
      <dgm:t>
        <a:bodyPr/>
        <a:lstStyle/>
        <a:p>
          <a:endParaRPr lang="ru-RU"/>
        </a:p>
      </dgm:t>
    </dgm:pt>
    <dgm:pt modelId="{AB483F56-F056-4352-87A6-2113D2D5CD4D}">
      <dgm:prSet phldrT="[Текст]" custT="1"/>
      <dgm:spPr/>
      <dgm:t>
        <a:bodyPr/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ru-RU" sz="1600" b="0" kern="12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Предполагаемые функции требуют </a:t>
          </a:r>
          <a:r>
            <a:rPr lang="ru-RU" sz="16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соответствующей квалификации и </a:t>
          </a:r>
          <a:r>
            <a:rPr lang="ru-RU" sz="1600" b="0" kern="12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практического опыта (морской практики, управления ассоциацией)</a:t>
          </a:r>
          <a:endParaRPr lang="ru-RU" sz="16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+mn-cs"/>
          </a:endParaRPr>
        </a:p>
      </dgm:t>
    </dgm:pt>
    <dgm:pt modelId="{9A4BE630-4881-4396-ABCF-707C20730EA4}" type="parTrans" cxnId="{D0D439D9-65B8-4D8D-801D-035980018234}">
      <dgm:prSet/>
      <dgm:spPr/>
      <dgm:t>
        <a:bodyPr/>
        <a:lstStyle/>
        <a:p>
          <a:endParaRPr lang="ru-RU"/>
        </a:p>
      </dgm:t>
    </dgm:pt>
    <dgm:pt modelId="{438B30DE-28FD-4803-B6A7-31B752BE8786}" type="sibTrans" cxnId="{D0D439D9-65B8-4D8D-801D-035980018234}">
      <dgm:prSet/>
      <dgm:spPr/>
      <dgm:t>
        <a:bodyPr/>
        <a:lstStyle/>
        <a:p>
          <a:endParaRPr lang="ru-RU"/>
        </a:p>
      </dgm:t>
    </dgm:pt>
    <dgm:pt modelId="{53B3D5D8-77CD-47AC-8B37-00E601D1A65B}" type="pres">
      <dgm:prSet presAssocID="{A097EFA4-7330-4DE7-8F0C-5F9471D4A14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FB4FA46-182E-4E05-B446-8AF27A9EBD8A}" type="pres">
      <dgm:prSet presAssocID="{0118DBBD-1F70-4265-99F7-6FFA86C256F5}" presName="composite" presStyleCnt="0"/>
      <dgm:spPr/>
    </dgm:pt>
    <dgm:pt modelId="{5751BE03-E92A-4087-966A-511EC1B056F6}" type="pres">
      <dgm:prSet presAssocID="{0118DBBD-1F70-4265-99F7-6FFA86C256F5}" presName="parTx" presStyleLbl="alignNode1" presStyleIdx="0" presStyleCnt="2" custScaleX="99867" custScaleY="100000" custLinFactNeighborX="-4506" custLinFactNeighborY="478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D24339-9AB2-4F9A-AC55-9B731BB5A9DF}" type="pres">
      <dgm:prSet presAssocID="{0118DBBD-1F70-4265-99F7-6FFA86C256F5}" presName="desTx" presStyleLbl="alignAccFollowNode1" presStyleIdx="0" presStyleCnt="2" custLinFactNeighborX="-4077" custLinFactNeighborY="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EBDBA-C9C1-4CB4-A610-BE6DA7262E20}" type="pres">
      <dgm:prSet presAssocID="{FBD96C3B-0C8C-42C4-9FDE-0C47876FA266}" presName="space" presStyleCnt="0"/>
      <dgm:spPr/>
    </dgm:pt>
    <dgm:pt modelId="{F9254B0A-77F1-4558-977A-F297C15364BE}" type="pres">
      <dgm:prSet presAssocID="{638E554A-7E6B-4469-AD5A-5DC30A39A7BB}" presName="composite" presStyleCnt="0"/>
      <dgm:spPr/>
    </dgm:pt>
    <dgm:pt modelId="{CBACA7D5-5925-4FA7-B2EF-C8F84349D0A4}" type="pres">
      <dgm:prSet presAssocID="{638E554A-7E6B-4469-AD5A-5DC30A39A7BB}" presName="parTx" presStyleLbl="alignNode1" presStyleIdx="1" presStyleCnt="2" custScaleX="99733" custScale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63EE1F-E2F1-44E7-92F6-175EF3E66A0F}" type="pres">
      <dgm:prSet presAssocID="{638E554A-7E6B-4469-AD5A-5DC30A39A7BB}" presName="desTx" presStyleLbl="alignAccFollowNode1" presStyleIdx="1" presStyleCnt="2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FEBBE4-6296-4DD8-B6B2-162A830B41F8}" type="presOf" srcId="{A097EFA4-7330-4DE7-8F0C-5F9471D4A141}" destId="{53B3D5D8-77CD-47AC-8B37-00E601D1A65B}" srcOrd="0" destOrd="0" presId="urn:microsoft.com/office/officeart/2005/8/layout/hList1"/>
    <dgm:cxn modelId="{DA0986DD-0193-453C-9CD1-64954BD599DA}" srcId="{638E554A-7E6B-4469-AD5A-5DC30A39A7BB}" destId="{4A93E3D7-D183-4817-A3D5-BDE149B6B7E0}" srcOrd="0" destOrd="0" parTransId="{8A52B923-5B0F-40DD-8C96-7B9331D3C1ED}" sibTransId="{25721D88-C570-4744-AD93-572C65B7C6C4}"/>
    <dgm:cxn modelId="{ADC775EB-F65E-4063-A73A-06FE4363CFD7}" srcId="{0118DBBD-1F70-4265-99F7-6FFA86C256F5}" destId="{7C28A788-1906-47DA-98C9-91DAA4356B59}" srcOrd="0" destOrd="0" parTransId="{A0CF5E8E-471C-4BF5-A782-3241D8C14091}" sibTransId="{C893920C-4DCF-41A8-A564-4A59DF0C096F}"/>
    <dgm:cxn modelId="{549CD5F4-DB7D-4329-AD83-E856FEE6859E}" type="presOf" srcId="{638E554A-7E6B-4469-AD5A-5DC30A39A7BB}" destId="{CBACA7D5-5925-4FA7-B2EF-C8F84349D0A4}" srcOrd="0" destOrd="0" presId="urn:microsoft.com/office/officeart/2005/8/layout/hList1"/>
    <dgm:cxn modelId="{A1D2D8B7-FF9B-4F1F-B570-681721E1334E}" srcId="{0118DBBD-1F70-4265-99F7-6FFA86C256F5}" destId="{C93203A7-2C6D-48F7-9352-4881E2268FB3}" srcOrd="2" destOrd="0" parTransId="{1B9180EB-1ECA-411B-9E81-B63E15D0DBB9}" sibTransId="{EAF9BA42-52FC-4B9E-AD32-800A20CA1728}"/>
    <dgm:cxn modelId="{67D3A677-A385-4BE0-91FF-445AF7F7DB3D}" srcId="{638E554A-7E6B-4469-AD5A-5DC30A39A7BB}" destId="{253DB82A-B1A8-498F-99F2-3E95F7665B22}" srcOrd="1" destOrd="0" parTransId="{7DA4A495-6C67-439C-8E11-BAE4434FDA3F}" sibTransId="{B95C0335-D80D-4EC1-B15A-184BA7543370}"/>
    <dgm:cxn modelId="{E1D9A3B6-871D-45C1-939F-66A63D3381C1}" type="presOf" srcId="{AB483F56-F056-4352-87A6-2113D2D5CD4D}" destId="{40D24339-9AB2-4F9A-AC55-9B731BB5A9DF}" srcOrd="0" destOrd="1" presId="urn:microsoft.com/office/officeart/2005/8/layout/hList1"/>
    <dgm:cxn modelId="{D0D439D9-65B8-4D8D-801D-035980018234}" srcId="{0118DBBD-1F70-4265-99F7-6FFA86C256F5}" destId="{AB483F56-F056-4352-87A6-2113D2D5CD4D}" srcOrd="1" destOrd="0" parTransId="{9A4BE630-4881-4396-ABCF-707C20730EA4}" sibTransId="{438B30DE-28FD-4803-B6A7-31B752BE8786}"/>
    <dgm:cxn modelId="{A0589B6B-110C-46A8-B4A8-06882465CEB6}" type="presOf" srcId="{253DB82A-B1A8-498F-99F2-3E95F7665B22}" destId="{F563EE1F-E2F1-44E7-92F6-175EF3E66A0F}" srcOrd="0" destOrd="1" presId="urn:microsoft.com/office/officeart/2005/8/layout/hList1"/>
    <dgm:cxn modelId="{BCBD98FB-0845-4266-B663-BE1B0B9B9296}" type="presOf" srcId="{7C28A788-1906-47DA-98C9-91DAA4356B59}" destId="{40D24339-9AB2-4F9A-AC55-9B731BB5A9DF}" srcOrd="0" destOrd="0" presId="urn:microsoft.com/office/officeart/2005/8/layout/hList1"/>
    <dgm:cxn modelId="{6565E9CF-EE1E-4FC2-9E0F-6AEA3A265442}" srcId="{A097EFA4-7330-4DE7-8F0C-5F9471D4A141}" destId="{638E554A-7E6B-4469-AD5A-5DC30A39A7BB}" srcOrd="1" destOrd="0" parTransId="{9F1E1075-A3AE-4095-A9A7-F49AB9E4000F}" sibTransId="{92B6DD28-1FD7-4591-8F53-6351EAF2FE2E}"/>
    <dgm:cxn modelId="{C73548FE-0A86-44C9-B890-4C89B484B3EA}" srcId="{0118DBBD-1F70-4265-99F7-6FFA86C256F5}" destId="{F1712CA7-1D57-430F-80A6-74F63A36FE41}" srcOrd="3" destOrd="0" parTransId="{A2E985FF-904F-4B9E-AEF5-198357AE91AD}" sibTransId="{8EC9F8C4-37AE-449B-A78F-95DC97C0122A}"/>
    <dgm:cxn modelId="{FEA8EA1F-1020-472D-9695-B6DF799E63E5}" srcId="{A097EFA4-7330-4DE7-8F0C-5F9471D4A141}" destId="{0118DBBD-1F70-4265-99F7-6FFA86C256F5}" srcOrd="0" destOrd="0" parTransId="{E4412C93-C02D-463E-95EB-B0928F40BB23}" sibTransId="{FBD96C3B-0C8C-42C4-9FDE-0C47876FA266}"/>
    <dgm:cxn modelId="{95F0203B-7371-4FD2-9189-848291152A16}" type="presOf" srcId="{F1712CA7-1D57-430F-80A6-74F63A36FE41}" destId="{40D24339-9AB2-4F9A-AC55-9B731BB5A9DF}" srcOrd="0" destOrd="3" presId="urn:microsoft.com/office/officeart/2005/8/layout/hList1"/>
    <dgm:cxn modelId="{2CD59575-7936-49A5-9118-E219D64A86BC}" type="presOf" srcId="{0118DBBD-1F70-4265-99F7-6FFA86C256F5}" destId="{5751BE03-E92A-4087-966A-511EC1B056F6}" srcOrd="0" destOrd="0" presId="urn:microsoft.com/office/officeart/2005/8/layout/hList1"/>
    <dgm:cxn modelId="{EA0BA916-B352-45F5-94BF-822D16341BEC}" type="presOf" srcId="{4A93E3D7-D183-4817-A3D5-BDE149B6B7E0}" destId="{F563EE1F-E2F1-44E7-92F6-175EF3E66A0F}" srcOrd="0" destOrd="0" presId="urn:microsoft.com/office/officeart/2005/8/layout/hList1"/>
    <dgm:cxn modelId="{DE3E56D2-2971-4EA1-ADB4-340E6B255A08}" type="presOf" srcId="{C93203A7-2C6D-48F7-9352-4881E2268FB3}" destId="{40D24339-9AB2-4F9A-AC55-9B731BB5A9DF}" srcOrd="0" destOrd="2" presId="urn:microsoft.com/office/officeart/2005/8/layout/hList1"/>
    <dgm:cxn modelId="{9E901E6E-AB1C-4EDB-9CAE-88916480C3FC}" type="presParOf" srcId="{53B3D5D8-77CD-47AC-8B37-00E601D1A65B}" destId="{1FB4FA46-182E-4E05-B446-8AF27A9EBD8A}" srcOrd="0" destOrd="0" presId="urn:microsoft.com/office/officeart/2005/8/layout/hList1"/>
    <dgm:cxn modelId="{0C36769F-2C9C-4E99-A91B-6FB2861A0753}" type="presParOf" srcId="{1FB4FA46-182E-4E05-B446-8AF27A9EBD8A}" destId="{5751BE03-E92A-4087-966A-511EC1B056F6}" srcOrd="0" destOrd="0" presId="urn:microsoft.com/office/officeart/2005/8/layout/hList1"/>
    <dgm:cxn modelId="{3C896195-964E-47F5-80F8-35BF269B744E}" type="presParOf" srcId="{1FB4FA46-182E-4E05-B446-8AF27A9EBD8A}" destId="{40D24339-9AB2-4F9A-AC55-9B731BB5A9DF}" srcOrd="1" destOrd="0" presId="urn:microsoft.com/office/officeart/2005/8/layout/hList1"/>
    <dgm:cxn modelId="{4E96BBCD-46F3-45CF-9EB3-EAC85532CCEA}" type="presParOf" srcId="{53B3D5D8-77CD-47AC-8B37-00E601D1A65B}" destId="{6D0EBDBA-C9C1-4CB4-A610-BE6DA7262E20}" srcOrd="1" destOrd="0" presId="urn:microsoft.com/office/officeart/2005/8/layout/hList1"/>
    <dgm:cxn modelId="{1EB35A97-0C65-43F2-A36B-ABDB24B86266}" type="presParOf" srcId="{53B3D5D8-77CD-47AC-8B37-00E601D1A65B}" destId="{F9254B0A-77F1-4558-977A-F297C15364BE}" srcOrd="2" destOrd="0" presId="urn:microsoft.com/office/officeart/2005/8/layout/hList1"/>
    <dgm:cxn modelId="{58F4BB5A-28CB-4036-BD60-4985696BDC4D}" type="presParOf" srcId="{F9254B0A-77F1-4558-977A-F297C15364BE}" destId="{CBACA7D5-5925-4FA7-B2EF-C8F84349D0A4}" srcOrd="0" destOrd="0" presId="urn:microsoft.com/office/officeart/2005/8/layout/hList1"/>
    <dgm:cxn modelId="{20754DD5-A351-42F1-92E2-E4B3AF5FDE96}" type="presParOf" srcId="{F9254B0A-77F1-4558-977A-F297C15364BE}" destId="{F563EE1F-E2F1-44E7-92F6-175EF3E66A0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97EFA4-7330-4DE7-8F0C-5F9471D4A14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18DBBD-1F70-4265-99F7-6FFA86C256F5}">
      <dgm:prSet phldrT="[Текст]"/>
      <dgm:spPr/>
      <dgm:t>
        <a:bodyPr/>
        <a:lstStyle/>
        <a:p>
          <a:r>
            <a:rPr lang="ru-RU" b="0" dirty="0">
              <a:solidFill>
                <a:schemeClr val="bg1"/>
              </a:solidFill>
            </a:rPr>
            <a:t>Межрегионального</a:t>
          </a:r>
        </a:p>
      </dgm:t>
    </dgm:pt>
    <dgm:pt modelId="{E4412C93-C02D-463E-95EB-B0928F40BB23}" type="parTrans" cxnId="{FEA8EA1F-1020-472D-9695-B6DF799E63E5}">
      <dgm:prSet/>
      <dgm:spPr/>
      <dgm:t>
        <a:bodyPr/>
        <a:lstStyle/>
        <a:p>
          <a:endParaRPr lang="ru-RU"/>
        </a:p>
      </dgm:t>
    </dgm:pt>
    <dgm:pt modelId="{FBD96C3B-0C8C-42C4-9FDE-0C47876FA266}" type="sibTrans" cxnId="{FEA8EA1F-1020-472D-9695-B6DF799E63E5}">
      <dgm:prSet/>
      <dgm:spPr/>
      <dgm:t>
        <a:bodyPr/>
        <a:lstStyle/>
        <a:p>
          <a:endParaRPr lang="ru-RU"/>
        </a:p>
      </dgm:t>
    </dgm:pt>
    <dgm:pt modelId="{7C28A788-1906-47DA-98C9-91DAA4356B59}">
      <dgm:prSet phldrT="[Текст]" custT="1"/>
      <dgm:spPr/>
      <dgm:t>
        <a:bodyPr/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ru-RU" sz="16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Нельзя говорить о развитии класса на территории РФ, если соревнования проводятся только в одном регионе. Для указанных случаев предусмотрена возможность признания региональными ФПС</a:t>
          </a:r>
        </a:p>
      </dgm:t>
    </dgm:pt>
    <dgm:pt modelId="{A0CF5E8E-471C-4BF5-A782-3241D8C14091}" type="parTrans" cxnId="{ADC775EB-F65E-4063-A73A-06FE4363CFD7}">
      <dgm:prSet/>
      <dgm:spPr/>
      <dgm:t>
        <a:bodyPr/>
        <a:lstStyle/>
        <a:p>
          <a:endParaRPr lang="ru-RU"/>
        </a:p>
      </dgm:t>
    </dgm:pt>
    <dgm:pt modelId="{C893920C-4DCF-41A8-A564-4A59DF0C096F}" type="sibTrans" cxnId="{ADC775EB-F65E-4063-A73A-06FE4363CFD7}">
      <dgm:prSet/>
      <dgm:spPr/>
      <dgm:t>
        <a:bodyPr/>
        <a:lstStyle/>
        <a:p>
          <a:endParaRPr lang="ru-RU"/>
        </a:p>
      </dgm:t>
    </dgm:pt>
    <dgm:pt modelId="{638E554A-7E6B-4469-AD5A-5DC30A39A7BB}">
      <dgm:prSet phldrT="[Текст]"/>
      <dgm:spPr/>
      <dgm:t>
        <a:bodyPr/>
        <a:lstStyle/>
        <a:p>
          <a:r>
            <a:rPr lang="ru-RU" dirty="0"/>
            <a:t>Регионального</a:t>
          </a:r>
        </a:p>
      </dgm:t>
    </dgm:pt>
    <dgm:pt modelId="{9F1E1075-A3AE-4095-A9A7-F49AB9E4000F}" type="parTrans" cxnId="{6565E9CF-EE1E-4FC2-9E0F-6AEA3A265442}">
      <dgm:prSet/>
      <dgm:spPr/>
      <dgm:t>
        <a:bodyPr/>
        <a:lstStyle/>
        <a:p>
          <a:endParaRPr lang="ru-RU"/>
        </a:p>
      </dgm:t>
    </dgm:pt>
    <dgm:pt modelId="{92B6DD28-1FD7-4591-8F53-6351EAF2FE2E}" type="sibTrans" cxnId="{6565E9CF-EE1E-4FC2-9E0F-6AEA3A265442}">
      <dgm:prSet/>
      <dgm:spPr/>
      <dgm:t>
        <a:bodyPr/>
        <a:lstStyle/>
        <a:p>
          <a:endParaRPr lang="ru-RU"/>
        </a:p>
      </dgm:t>
    </dgm:pt>
    <dgm:pt modelId="{4A93E3D7-D183-4817-A3D5-BDE149B6B7E0}">
      <dgm:prSet phldrT="[Текст]" custT="1"/>
      <dgm:spPr/>
      <dgm:t>
        <a:bodyPr/>
        <a:lstStyle/>
        <a:p>
          <a:pPr>
            <a:spcAft>
              <a:spcPts val="600"/>
            </a:spcAft>
          </a:pPr>
          <a:r>
            <a:rPr lang="ru-RU" sz="1600" b="0" dirty="0"/>
            <a:t>Без признания класса нельзя провести межрегиональные соревнования</a:t>
          </a:r>
        </a:p>
      </dgm:t>
    </dgm:pt>
    <dgm:pt modelId="{8A52B923-5B0F-40DD-8C96-7B9331D3C1ED}" type="parTrans" cxnId="{DA0986DD-0193-453C-9CD1-64954BD599DA}">
      <dgm:prSet/>
      <dgm:spPr/>
      <dgm:t>
        <a:bodyPr/>
        <a:lstStyle/>
        <a:p>
          <a:endParaRPr lang="ru-RU"/>
        </a:p>
      </dgm:t>
    </dgm:pt>
    <dgm:pt modelId="{25721D88-C570-4744-AD93-572C65B7C6C4}" type="sibTrans" cxnId="{DA0986DD-0193-453C-9CD1-64954BD599DA}">
      <dgm:prSet/>
      <dgm:spPr/>
      <dgm:t>
        <a:bodyPr/>
        <a:lstStyle/>
        <a:p>
          <a:endParaRPr lang="ru-RU"/>
        </a:p>
      </dgm:t>
    </dgm:pt>
    <dgm:pt modelId="{A826CBA3-0BF9-493D-B090-DDF3C5DCC631}">
      <dgm:prSet phldrT="[Текст]" custT="1"/>
      <dgm:spPr/>
      <dgm:t>
        <a:bodyPr/>
        <a:lstStyle/>
        <a:p>
          <a:pPr>
            <a:spcAft>
              <a:spcPts val="600"/>
            </a:spcAft>
          </a:pPr>
          <a:r>
            <a:rPr lang="ru-RU" sz="1600" b="0" dirty="0" err="1"/>
            <a:t>Минспорт</a:t>
          </a:r>
          <a:r>
            <a:rPr lang="ru-RU" sz="1600" b="0" dirty="0"/>
            <a:t> не требует уровня соревнований для сохранения дисциплины в ВРВС</a:t>
          </a:r>
        </a:p>
      </dgm:t>
    </dgm:pt>
    <dgm:pt modelId="{EBC352A5-2AA5-4128-A896-265C43C25612}" type="parTrans" cxnId="{2C5577EA-A370-4B49-95C5-CB142394D63B}">
      <dgm:prSet/>
      <dgm:spPr/>
      <dgm:t>
        <a:bodyPr/>
        <a:lstStyle/>
        <a:p>
          <a:endParaRPr lang="ru-RU"/>
        </a:p>
      </dgm:t>
    </dgm:pt>
    <dgm:pt modelId="{38E75C88-303E-4CCD-A942-6E18E3405C98}" type="sibTrans" cxnId="{2C5577EA-A370-4B49-95C5-CB142394D63B}">
      <dgm:prSet/>
      <dgm:spPr/>
      <dgm:t>
        <a:bodyPr/>
        <a:lstStyle/>
        <a:p>
          <a:endParaRPr lang="ru-RU"/>
        </a:p>
      </dgm:t>
    </dgm:pt>
    <dgm:pt modelId="{FEDAC6B3-BFB6-4E9F-82C5-D03967570674}">
      <dgm:prSet phldrT="[Текст]"/>
      <dgm:spPr/>
      <dgm:t>
        <a:bodyPr/>
        <a:lstStyle/>
        <a:p>
          <a:pPr>
            <a:spcAft>
              <a:spcPts val="600"/>
            </a:spcAft>
          </a:pPr>
          <a:endParaRPr lang="ru-RU" sz="1900" dirty="0"/>
        </a:p>
      </dgm:t>
    </dgm:pt>
    <dgm:pt modelId="{25018FC9-C999-46D1-9E68-7BBCCB640D37}" type="parTrans" cxnId="{F52A509F-15F7-44C6-84CA-9C4972F3195A}">
      <dgm:prSet/>
      <dgm:spPr/>
      <dgm:t>
        <a:bodyPr/>
        <a:lstStyle/>
        <a:p>
          <a:endParaRPr lang="ru-RU"/>
        </a:p>
      </dgm:t>
    </dgm:pt>
    <dgm:pt modelId="{EA222AE0-35DB-4647-8332-F509526B21AC}" type="sibTrans" cxnId="{F52A509F-15F7-44C6-84CA-9C4972F3195A}">
      <dgm:prSet/>
      <dgm:spPr/>
      <dgm:t>
        <a:bodyPr/>
        <a:lstStyle/>
        <a:p>
          <a:endParaRPr lang="ru-RU"/>
        </a:p>
      </dgm:t>
    </dgm:pt>
    <dgm:pt modelId="{8F154406-4FEA-4D88-888B-8B38CDD9CC92}">
      <dgm:prSet phldrT="[Текст]" custT="1"/>
      <dgm:spPr/>
      <dgm:t>
        <a:bodyPr/>
        <a:lstStyle/>
        <a:p>
          <a:pPr>
            <a:spcAft>
              <a:spcPts val="600"/>
            </a:spcAft>
          </a:pPr>
          <a:r>
            <a:rPr lang="ru-RU" sz="1600" b="0" dirty="0"/>
            <a:t>Ограничение противоречит духу развития парусного спорта</a:t>
          </a:r>
        </a:p>
      </dgm:t>
    </dgm:pt>
    <dgm:pt modelId="{F78307CC-ABB9-463B-B0DF-5FA8B1302200}" type="parTrans" cxnId="{DD0A1D9D-D314-4166-9004-0EF3C94451AE}">
      <dgm:prSet/>
      <dgm:spPr/>
      <dgm:t>
        <a:bodyPr/>
        <a:lstStyle/>
        <a:p>
          <a:endParaRPr lang="ru-RU"/>
        </a:p>
      </dgm:t>
    </dgm:pt>
    <dgm:pt modelId="{78DD5A03-BB74-4D47-9799-BD7D150B0FB9}" type="sibTrans" cxnId="{DD0A1D9D-D314-4166-9004-0EF3C94451AE}">
      <dgm:prSet/>
      <dgm:spPr/>
      <dgm:t>
        <a:bodyPr/>
        <a:lstStyle/>
        <a:p>
          <a:endParaRPr lang="ru-RU"/>
        </a:p>
      </dgm:t>
    </dgm:pt>
    <dgm:pt modelId="{F6BEFE93-F709-4AE1-B26F-137EB5F3EA9C}">
      <dgm:prSet phldrT="[Текст]" custT="1"/>
      <dgm:spPr/>
      <dgm:t>
        <a:bodyPr/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ru-RU" sz="1600" kern="1200" dirty="0"/>
            <a:t>Межрегиональные соревнования могут проводиться без признания класса, если они не включены в план-календарь ВФПС. Далеко не все проводимые </a:t>
          </a:r>
          <a:r>
            <a:rPr lang="ru-RU" sz="1600" kern="1200" dirty="0" err="1"/>
            <a:t>МрС</a:t>
          </a:r>
          <a:r>
            <a:rPr lang="ru-RU" sz="1600" kern="1200" dirty="0"/>
            <a:t> включены в План-календарь ВФПС. </a:t>
          </a:r>
          <a:endParaRPr lang="ru-RU" sz="16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+mn-cs"/>
          </a:endParaRPr>
        </a:p>
      </dgm:t>
    </dgm:pt>
    <dgm:pt modelId="{F92967F9-379B-4307-8C4F-0DE80745BF33}" type="parTrans" cxnId="{419A46D4-50F7-4DF9-A36B-EFD0072512A0}">
      <dgm:prSet/>
      <dgm:spPr/>
      <dgm:t>
        <a:bodyPr/>
        <a:lstStyle/>
        <a:p>
          <a:endParaRPr lang="ru-RU"/>
        </a:p>
      </dgm:t>
    </dgm:pt>
    <dgm:pt modelId="{646827FA-F1CB-43B6-90F9-CE50705DE1D8}" type="sibTrans" cxnId="{419A46D4-50F7-4DF9-A36B-EFD0072512A0}">
      <dgm:prSet/>
      <dgm:spPr/>
      <dgm:t>
        <a:bodyPr/>
        <a:lstStyle/>
        <a:p>
          <a:endParaRPr lang="ru-RU"/>
        </a:p>
      </dgm:t>
    </dgm:pt>
    <dgm:pt modelId="{53B3D5D8-77CD-47AC-8B37-00E601D1A65B}" type="pres">
      <dgm:prSet presAssocID="{A097EFA4-7330-4DE7-8F0C-5F9471D4A14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FB4FA46-182E-4E05-B446-8AF27A9EBD8A}" type="pres">
      <dgm:prSet presAssocID="{0118DBBD-1F70-4265-99F7-6FFA86C256F5}" presName="composite" presStyleCnt="0"/>
      <dgm:spPr/>
    </dgm:pt>
    <dgm:pt modelId="{5751BE03-E92A-4087-966A-511EC1B056F6}" type="pres">
      <dgm:prSet presAssocID="{0118DBBD-1F70-4265-99F7-6FFA86C256F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D24339-9AB2-4F9A-AC55-9B731BB5A9DF}" type="pres">
      <dgm:prSet presAssocID="{0118DBBD-1F70-4265-99F7-6FFA86C256F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EBDBA-C9C1-4CB4-A610-BE6DA7262E20}" type="pres">
      <dgm:prSet presAssocID="{FBD96C3B-0C8C-42C4-9FDE-0C47876FA266}" presName="space" presStyleCnt="0"/>
      <dgm:spPr/>
    </dgm:pt>
    <dgm:pt modelId="{F9254B0A-77F1-4558-977A-F297C15364BE}" type="pres">
      <dgm:prSet presAssocID="{638E554A-7E6B-4469-AD5A-5DC30A39A7BB}" presName="composite" presStyleCnt="0"/>
      <dgm:spPr/>
    </dgm:pt>
    <dgm:pt modelId="{CBACA7D5-5925-4FA7-B2EF-C8F84349D0A4}" type="pres">
      <dgm:prSet presAssocID="{638E554A-7E6B-4469-AD5A-5DC30A39A7BB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63EE1F-E2F1-44E7-92F6-175EF3E66A0F}" type="pres">
      <dgm:prSet presAssocID="{638E554A-7E6B-4469-AD5A-5DC30A39A7BB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0BA916-B352-45F5-94BF-822D16341BEC}" type="presOf" srcId="{4A93E3D7-D183-4817-A3D5-BDE149B6B7E0}" destId="{F563EE1F-E2F1-44E7-92F6-175EF3E66A0F}" srcOrd="0" destOrd="0" presId="urn:microsoft.com/office/officeart/2005/8/layout/hList1"/>
    <dgm:cxn modelId="{549CD5F4-DB7D-4329-AD83-E856FEE6859E}" type="presOf" srcId="{638E554A-7E6B-4469-AD5A-5DC30A39A7BB}" destId="{CBACA7D5-5925-4FA7-B2EF-C8F84349D0A4}" srcOrd="0" destOrd="0" presId="urn:microsoft.com/office/officeart/2005/8/layout/hList1"/>
    <dgm:cxn modelId="{EF42D70F-9009-4D59-9658-99D167C19167}" type="presOf" srcId="{F6BEFE93-F709-4AE1-B26F-137EB5F3EA9C}" destId="{40D24339-9AB2-4F9A-AC55-9B731BB5A9DF}" srcOrd="0" destOrd="1" presId="urn:microsoft.com/office/officeart/2005/8/layout/hList1"/>
    <dgm:cxn modelId="{6AFEBBE4-6296-4DD8-B6B2-162A830B41F8}" type="presOf" srcId="{A097EFA4-7330-4DE7-8F0C-5F9471D4A141}" destId="{53B3D5D8-77CD-47AC-8B37-00E601D1A65B}" srcOrd="0" destOrd="0" presId="urn:microsoft.com/office/officeart/2005/8/layout/hList1"/>
    <dgm:cxn modelId="{6F0D1D8B-B693-46F0-997F-C6971D8DE990}" type="presOf" srcId="{8F154406-4FEA-4D88-888B-8B38CDD9CC92}" destId="{F563EE1F-E2F1-44E7-92F6-175EF3E66A0F}" srcOrd="0" destOrd="2" presId="urn:microsoft.com/office/officeart/2005/8/layout/hList1"/>
    <dgm:cxn modelId="{F52A509F-15F7-44C6-84CA-9C4972F3195A}" srcId="{638E554A-7E6B-4469-AD5A-5DC30A39A7BB}" destId="{FEDAC6B3-BFB6-4E9F-82C5-D03967570674}" srcOrd="3" destOrd="0" parTransId="{25018FC9-C999-46D1-9E68-7BBCCB640D37}" sibTransId="{EA222AE0-35DB-4647-8332-F509526B21AC}"/>
    <dgm:cxn modelId="{BCBD98FB-0845-4266-B663-BE1B0B9B9296}" type="presOf" srcId="{7C28A788-1906-47DA-98C9-91DAA4356B59}" destId="{40D24339-9AB2-4F9A-AC55-9B731BB5A9DF}" srcOrd="0" destOrd="0" presId="urn:microsoft.com/office/officeart/2005/8/layout/hList1"/>
    <dgm:cxn modelId="{ADC775EB-F65E-4063-A73A-06FE4363CFD7}" srcId="{0118DBBD-1F70-4265-99F7-6FFA86C256F5}" destId="{7C28A788-1906-47DA-98C9-91DAA4356B59}" srcOrd="0" destOrd="0" parTransId="{A0CF5E8E-471C-4BF5-A782-3241D8C14091}" sibTransId="{C893920C-4DCF-41A8-A564-4A59DF0C096F}"/>
    <dgm:cxn modelId="{6565E9CF-EE1E-4FC2-9E0F-6AEA3A265442}" srcId="{A097EFA4-7330-4DE7-8F0C-5F9471D4A141}" destId="{638E554A-7E6B-4469-AD5A-5DC30A39A7BB}" srcOrd="1" destOrd="0" parTransId="{9F1E1075-A3AE-4095-A9A7-F49AB9E4000F}" sibTransId="{92B6DD28-1FD7-4591-8F53-6351EAF2FE2E}"/>
    <dgm:cxn modelId="{DA0986DD-0193-453C-9CD1-64954BD599DA}" srcId="{638E554A-7E6B-4469-AD5A-5DC30A39A7BB}" destId="{4A93E3D7-D183-4817-A3D5-BDE149B6B7E0}" srcOrd="0" destOrd="0" parTransId="{8A52B923-5B0F-40DD-8C96-7B9331D3C1ED}" sibTransId="{25721D88-C570-4744-AD93-572C65B7C6C4}"/>
    <dgm:cxn modelId="{2CD59575-7936-49A5-9118-E219D64A86BC}" type="presOf" srcId="{0118DBBD-1F70-4265-99F7-6FFA86C256F5}" destId="{5751BE03-E92A-4087-966A-511EC1B056F6}" srcOrd="0" destOrd="0" presId="urn:microsoft.com/office/officeart/2005/8/layout/hList1"/>
    <dgm:cxn modelId="{47B99EA7-E073-4AD1-ABC4-5E3BE26F91C4}" type="presOf" srcId="{A826CBA3-0BF9-493D-B090-DDF3C5DCC631}" destId="{F563EE1F-E2F1-44E7-92F6-175EF3E66A0F}" srcOrd="0" destOrd="1" presId="urn:microsoft.com/office/officeart/2005/8/layout/hList1"/>
    <dgm:cxn modelId="{2C5577EA-A370-4B49-95C5-CB142394D63B}" srcId="{638E554A-7E6B-4469-AD5A-5DC30A39A7BB}" destId="{A826CBA3-0BF9-493D-B090-DDF3C5DCC631}" srcOrd="1" destOrd="0" parTransId="{EBC352A5-2AA5-4128-A896-265C43C25612}" sibTransId="{38E75C88-303E-4CCD-A942-6E18E3405C98}"/>
    <dgm:cxn modelId="{FEA8EA1F-1020-472D-9695-B6DF799E63E5}" srcId="{A097EFA4-7330-4DE7-8F0C-5F9471D4A141}" destId="{0118DBBD-1F70-4265-99F7-6FFA86C256F5}" srcOrd="0" destOrd="0" parTransId="{E4412C93-C02D-463E-95EB-B0928F40BB23}" sibTransId="{FBD96C3B-0C8C-42C4-9FDE-0C47876FA266}"/>
    <dgm:cxn modelId="{E4B52569-926F-4D42-88BA-80CD66682A08}" type="presOf" srcId="{FEDAC6B3-BFB6-4E9F-82C5-D03967570674}" destId="{F563EE1F-E2F1-44E7-92F6-175EF3E66A0F}" srcOrd="0" destOrd="3" presId="urn:microsoft.com/office/officeart/2005/8/layout/hList1"/>
    <dgm:cxn modelId="{419A46D4-50F7-4DF9-A36B-EFD0072512A0}" srcId="{0118DBBD-1F70-4265-99F7-6FFA86C256F5}" destId="{F6BEFE93-F709-4AE1-B26F-137EB5F3EA9C}" srcOrd="1" destOrd="0" parTransId="{F92967F9-379B-4307-8C4F-0DE80745BF33}" sibTransId="{646827FA-F1CB-43B6-90F9-CE50705DE1D8}"/>
    <dgm:cxn modelId="{DD0A1D9D-D314-4166-9004-0EF3C94451AE}" srcId="{638E554A-7E6B-4469-AD5A-5DC30A39A7BB}" destId="{8F154406-4FEA-4D88-888B-8B38CDD9CC92}" srcOrd="2" destOrd="0" parTransId="{F78307CC-ABB9-463B-B0DF-5FA8B1302200}" sibTransId="{78DD5A03-BB74-4D47-9799-BD7D150B0FB9}"/>
    <dgm:cxn modelId="{9E901E6E-AB1C-4EDB-9CAE-88916480C3FC}" type="presParOf" srcId="{53B3D5D8-77CD-47AC-8B37-00E601D1A65B}" destId="{1FB4FA46-182E-4E05-B446-8AF27A9EBD8A}" srcOrd="0" destOrd="0" presId="urn:microsoft.com/office/officeart/2005/8/layout/hList1"/>
    <dgm:cxn modelId="{0C36769F-2C9C-4E99-A91B-6FB2861A0753}" type="presParOf" srcId="{1FB4FA46-182E-4E05-B446-8AF27A9EBD8A}" destId="{5751BE03-E92A-4087-966A-511EC1B056F6}" srcOrd="0" destOrd="0" presId="urn:microsoft.com/office/officeart/2005/8/layout/hList1"/>
    <dgm:cxn modelId="{3C896195-964E-47F5-80F8-35BF269B744E}" type="presParOf" srcId="{1FB4FA46-182E-4E05-B446-8AF27A9EBD8A}" destId="{40D24339-9AB2-4F9A-AC55-9B731BB5A9DF}" srcOrd="1" destOrd="0" presId="urn:microsoft.com/office/officeart/2005/8/layout/hList1"/>
    <dgm:cxn modelId="{4E96BBCD-46F3-45CF-9EB3-EAC85532CCEA}" type="presParOf" srcId="{53B3D5D8-77CD-47AC-8B37-00E601D1A65B}" destId="{6D0EBDBA-C9C1-4CB4-A610-BE6DA7262E20}" srcOrd="1" destOrd="0" presId="urn:microsoft.com/office/officeart/2005/8/layout/hList1"/>
    <dgm:cxn modelId="{1EB35A97-0C65-43F2-A36B-ABDB24B86266}" type="presParOf" srcId="{53B3D5D8-77CD-47AC-8B37-00E601D1A65B}" destId="{F9254B0A-77F1-4558-977A-F297C15364BE}" srcOrd="2" destOrd="0" presId="urn:microsoft.com/office/officeart/2005/8/layout/hList1"/>
    <dgm:cxn modelId="{58F4BB5A-28CB-4036-BD60-4985696BDC4D}" type="presParOf" srcId="{F9254B0A-77F1-4558-977A-F297C15364BE}" destId="{CBACA7D5-5925-4FA7-B2EF-C8F84349D0A4}" srcOrd="0" destOrd="0" presId="urn:microsoft.com/office/officeart/2005/8/layout/hList1"/>
    <dgm:cxn modelId="{20754DD5-A351-42F1-92E2-E4B3AF5FDE96}" type="presParOf" srcId="{F9254B0A-77F1-4558-977A-F297C15364BE}" destId="{F563EE1F-E2F1-44E7-92F6-175EF3E66A0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97EFA4-7330-4DE7-8F0C-5F9471D4A14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18DBBD-1F70-4265-99F7-6FFA86C256F5}">
      <dgm:prSet phldrT="[Текст]"/>
      <dgm:spPr/>
      <dgm:t>
        <a:bodyPr/>
        <a:lstStyle/>
        <a:p>
          <a:r>
            <a:rPr lang="ru-RU" dirty="0"/>
            <a:t>За</a:t>
          </a:r>
        </a:p>
      </dgm:t>
    </dgm:pt>
    <dgm:pt modelId="{E4412C93-C02D-463E-95EB-B0928F40BB23}" type="parTrans" cxnId="{FEA8EA1F-1020-472D-9695-B6DF799E63E5}">
      <dgm:prSet/>
      <dgm:spPr/>
      <dgm:t>
        <a:bodyPr/>
        <a:lstStyle/>
        <a:p>
          <a:endParaRPr lang="ru-RU"/>
        </a:p>
      </dgm:t>
    </dgm:pt>
    <dgm:pt modelId="{FBD96C3B-0C8C-42C4-9FDE-0C47876FA266}" type="sibTrans" cxnId="{FEA8EA1F-1020-472D-9695-B6DF799E63E5}">
      <dgm:prSet/>
      <dgm:spPr/>
      <dgm:t>
        <a:bodyPr/>
        <a:lstStyle/>
        <a:p>
          <a:endParaRPr lang="ru-RU"/>
        </a:p>
      </dgm:t>
    </dgm:pt>
    <dgm:pt modelId="{7C28A788-1906-47DA-98C9-91DAA4356B59}">
      <dgm:prSet phldrT="[Текст]"/>
      <dgm:spPr/>
      <dgm:t>
        <a:bodyPr/>
        <a:lstStyle/>
        <a:p>
          <a:r>
            <a:rPr lang="ru-RU" i="0" dirty="0"/>
            <a:t>Не ведя реестр яхт/снарядов, входящих в ассоциацию, ассоциация не может отвечать за развитие класса</a:t>
          </a:r>
        </a:p>
      </dgm:t>
    </dgm:pt>
    <dgm:pt modelId="{A0CF5E8E-471C-4BF5-A782-3241D8C14091}" type="parTrans" cxnId="{ADC775EB-F65E-4063-A73A-06FE4363CFD7}">
      <dgm:prSet/>
      <dgm:spPr/>
      <dgm:t>
        <a:bodyPr/>
        <a:lstStyle/>
        <a:p>
          <a:endParaRPr lang="ru-RU"/>
        </a:p>
      </dgm:t>
    </dgm:pt>
    <dgm:pt modelId="{C893920C-4DCF-41A8-A564-4A59DF0C096F}" type="sibTrans" cxnId="{ADC775EB-F65E-4063-A73A-06FE4363CFD7}">
      <dgm:prSet/>
      <dgm:spPr/>
      <dgm:t>
        <a:bodyPr/>
        <a:lstStyle/>
        <a:p>
          <a:endParaRPr lang="ru-RU"/>
        </a:p>
      </dgm:t>
    </dgm:pt>
    <dgm:pt modelId="{638E554A-7E6B-4469-AD5A-5DC30A39A7BB}">
      <dgm:prSet phldrT="[Текст]"/>
      <dgm:spPr/>
      <dgm:t>
        <a:bodyPr/>
        <a:lstStyle/>
        <a:p>
          <a:r>
            <a:rPr lang="ru-RU" dirty="0"/>
            <a:t>Против</a:t>
          </a:r>
        </a:p>
      </dgm:t>
    </dgm:pt>
    <dgm:pt modelId="{9F1E1075-A3AE-4095-A9A7-F49AB9E4000F}" type="parTrans" cxnId="{6565E9CF-EE1E-4FC2-9E0F-6AEA3A265442}">
      <dgm:prSet/>
      <dgm:spPr/>
      <dgm:t>
        <a:bodyPr/>
        <a:lstStyle/>
        <a:p>
          <a:endParaRPr lang="ru-RU"/>
        </a:p>
      </dgm:t>
    </dgm:pt>
    <dgm:pt modelId="{92B6DD28-1FD7-4591-8F53-6351EAF2FE2E}" type="sibTrans" cxnId="{6565E9CF-EE1E-4FC2-9E0F-6AEA3A265442}">
      <dgm:prSet/>
      <dgm:spPr/>
      <dgm:t>
        <a:bodyPr/>
        <a:lstStyle/>
        <a:p>
          <a:endParaRPr lang="ru-RU"/>
        </a:p>
      </dgm:t>
    </dgm:pt>
    <dgm:pt modelId="{4A93E3D7-D183-4817-A3D5-BDE149B6B7E0}">
      <dgm:prSet phldrT="[Текст]"/>
      <dgm:spPr/>
      <dgm:t>
        <a:bodyPr/>
        <a:lstStyle/>
        <a:p>
          <a:pPr>
            <a:spcAft>
              <a:spcPts val="600"/>
            </a:spcAft>
          </a:pPr>
          <a:r>
            <a:rPr lang="ru-RU" b="0" dirty="0" err="1"/>
            <a:t>Спортсудорегистр</a:t>
          </a:r>
          <a:r>
            <a:rPr lang="ru-RU" b="0" dirty="0"/>
            <a:t> ВФПС дублирует функции Реестра Ассоциации класса</a:t>
          </a:r>
        </a:p>
      </dgm:t>
    </dgm:pt>
    <dgm:pt modelId="{8A52B923-5B0F-40DD-8C96-7B9331D3C1ED}" type="parTrans" cxnId="{DA0986DD-0193-453C-9CD1-64954BD599DA}">
      <dgm:prSet/>
      <dgm:spPr/>
      <dgm:t>
        <a:bodyPr/>
        <a:lstStyle/>
        <a:p>
          <a:endParaRPr lang="ru-RU"/>
        </a:p>
      </dgm:t>
    </dgm:pt>
    <dgm:pt modelId="{25721D88-C570-4744-AD93-572C65B7C6C4}" type="sibTrans" cxnId="{DA0986DD-0193-453C-9CD1-64954BD599DA}">
      <dgm:prSet/>
      <dgm:spPr/>
      <dgm:t>
        <a:bodyPr/>
        <a:lstStyle/>
        <a:p>
          <a:endParaRPr lang="ru-RU"/>
        </a:p>
      </dgm:t>
    </dgm:pt>
    <dgm:pt modelId="{A826CBA3-0BF9-493D-B090-DDF3C5DCC631}">
      <dgm:prSet phldrT="[Текст]"/>
      <dgm:spPr/>
      <dgm:t>
        <a:bodyPr/>
        <a:lstStyle/>
        <a:p>
          <a:pPr>
            <a:spcAft>
              <a:spcPts val="600"/>
            </a:spcAft>
          </a:pPr>
          <a:r>
            <a:rPr lang="ru-RU" b="0" dirty="0"/>
            <a:t>Многие Ассоциации отказались от ведения реестров в пользу </a:t>
          </a:r>
          <a:r>
            <a:rPr lang="ru-RU" b="0" dirty="0" err="1"/>
            <a:t>Спортсудорегистра</a:t>
          </a:r>
          <a:endParaRPr lang="ru-RU" b="0" dirty="0"/>
        </a:p>
      </dgm:t>
    </dgm:pt>
    <dgm:pt modelId="{EBC352A5-2AA5-4128-A896-265C43C25612}" type="parTrans" cxnId="{2C5577EA-A370-4B49-95C5-CB142394D63B}">
      <dgm:prSet/>
      <dgm:spPr/>
      <dgm:t>
        <a:bodyPr/>
        <a:lstStyle/>
        <a:p>
          <a:endParaRPr lang="ru-RU"/>
        </a:p>
      </dgm:t>
    </dgm:pt>
    <dgm:pt modelId="{38E75C88-303E-4CCD-A942-6E18E3405C98}" type="sibTrans" cxnId="{2C5577EA-A370-4B49-95C5-CB142394D63B}">
      <dgm:prSet/>
      <dgm:spPr/>
      <dgm:t>
        <a:bodyPr/>
        <a:lstStyle/>
        <a:p>
          <a:endParaRPr lang="ru-RU"/>
        </a:p>
      </dgm:t>
    </dgm:pt>
    <dgm:pt modelId="{D0860915-D9B5-4271-AB36-15F7FC904904}">
      <dgm:prSet phldrT="[Текст]"/>
      <dgm:spPr/>
      <dgm:t>
        <a:bodyPr/>
        <a:lstStyle/>
        <a:p>
          <a:pPr>
            <a:spcAft>
              <a:spcPts val="600"/>
            </a:spcAft>
          </a:pPr>
          <a:r>
            <a:rPr lang="ru-RU" b="0" dirty="0"/>
            <a:t>Излишняя бюрократия и нагрузка на ассоциации</a:t>
          </a:r>
        </a:p>
      </dgm:t>
    </dgm:pt>
    <dgm:pt modelId="{D8D0A52D-7E77-4C5A-84EC-0B04DBE006CE}" type="parTrans" cxnId="{99E4A706-F431-4332-B2A0-452E940EB44F}">
      <dgm:prSet/>
      <dgm:spPr/>
      <dgm:t>
        <a:bodyPr/>
        <a:lstStyle/>
        <a:p>
          <a:endParaRPr lang="ru-RU"/>
        </a:p>
      </dgm:t>
    </dgm:pt>
    <dgm:pt modelId="{C8B13E30-700D-4E27-B86F-1079B5F202B6}" type="sibTrans" cxnId="{99E4A706-F431-4332-B2A0-452E940EB44F}">
      <dgm:prSet/>
      <dgm:spPr/>
      <dgm:t>
        <a:bodyPr/>
        <a:lstStyle/>
        <a:p>
          <a:endParaRPr lang="ru-RU"/>
        </a:p>
      </dgm:t>
    </dgm:pt>
    <dgm:pt modelId="{01214C43-383A-4627-9D94-CF90A4F8EDDD}">
      <dgm:prSet phldrT="[Текст]"/>
      <dgm:spPr/>
      <dgm:t>
        <a:bodyPr/>
        <a:lstStyle/>
        <a:p>
          <a:r>
            <a:rPr lang="ru-RU" i="0" dirty="0"/>
            <a:t>Представляя выписку из реестра, ассоциация подтверждает развитие класса на территории РФ, т.к. в  </a:t>
          </a:r>
          <a:r>
            <a:rPr lang="ru-RU" i="0" dirty="0" err="1"/>
            <a:t>Спортсудорегистре</a:t>
          </a:r>
          <a:r>
            <a:rPr lang="ru-RU" i="0" dirty="0"/>
            <a:t> могут быть также зарегистрированы яхты, не входящие в данную ассоциацию.</a:t>
          </a:r>
        </a:p>
      </dgm:t>
    </dgm:pt>
    <dgm:pt modelId="{9CFDE4BF-0FFA-48E7-9120-B50FEB6E6D85}" type="parTrans" cxnId="{6C70FE02-F29D-4E2A-BD7A-C2A359650AF1}">
      <dgm:prSet/>
      <dgm:spPr/>
      <dgm:t>
        <a:bodyPr/>
        <a:lstStyle/>
        <a:p>
          <a:endParaRPr lang="ru-RU"/>
        </a:p>
      </dgm:t>
    </dgm:pt>
    <dgm:pt modelId="{4F93182D-958C-40F4-9C8A-E15EDB7F9B92}" type="sibTrans" cxnId="{6C70FE02-F29D-4E2A-BD7A-C2A359650AF1}">
      <dgm:prSet/>
      <dgm:spPr/>
      <dgm:t>
        <a:bodyPr/>
        <a:lstStyle/>
        <a:p>
          <a:endParaRPr lang="ru-RU"/>
        </a:p>
      </dgm:t>
    </dgm:pt>
    <dgm:pt modelId="{53B3D5D8-77CD-47AC-8B37-00E601D1A65B}" type="pres">
      <dgm:prSet presAssocID="{A097EFA4-7330-4DE7-8F0C-5F9471D4A14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FB4FA46-182E-4E05-B446-8AF27A9EBD8A}" type="pres">
      <dgm:prSet presAssocID="{0118DBBD-1F70-4265-99F7-6FFA86C256F5}" presName="composite" presStyleCnt="0"/>
      <dgm:spPr/>
    </dgm:pt>
    <dgm:pt modelId="{5751BE03-E92A-4087-966A-511EC1B056F6}" type="pres">
      <dgm:prSet presAssocID="{0118DBBD-1F70-4265-99F7-6FFA86C256F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D24339-9AB2-4F9A-AC55-9B731BB5A9DF}" type="pres">
      <dgm:prSet presAssocID="{0118DBBD-1F70-4265-99F7-6FFA86C256F5}" presName="desTx" presStyleLbl="alignAccFollowNode1" presStyleIdx="0" presStyleCnt="2" custLinFactNeighborX="-1" custLinFactNeighborY="-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EBDBA-C9C1-4CB4-A610-BE6DA7262E20}" type="pres">
      <dgm:prSet presAssocID="{FBD96C3B-0C8C-42C4-9FDE-0C47876FA266}" presName="space" presStyleCnt="0"/>
      <dgm:spPr/>
    </dgm:pt>
    <dgm:pt modelId="{F9254B0A-77F1-4558-977A-F297C15364BE}" type="pres">
      <dgm:prSet presAssocID="{638E554A-7E6B-4469-AD5A-5DC30A39A7BB}" presName="composite" presStyleCnt="0"/>
      <dgm:spPr/>
    </dgm:pt>
    <dgm:pt modelId="{CBACA7D5-5925-4FA7-B2EF-C8F84349D0A4}" type="pres">
      <dgm:prSet presAssocID="{638E554A-7E6B-4469-AD5A-5DC30A39A7BB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63EE1F-E2F1-44E7-92F6-175EF3E66A0F}" type="pres">
      <dgm:prSet presAssocID="{638E554A-7E6B-4469-AD5A-5DC30A39A7BB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AB09AA-A50F-4C6F-9BE6-8F34E4864EB5}" type="presOf" srcId="{638E554A-7E6B-4469-AD5A-5DC30A39A7BB}" destId="{CBACA7D5-5925-4FA7-B2EF-C8F84349D0A4}" srcOrd="0" destOrd="0" presId="urn:microsoft.com/office/officeart/2005/8/layout/hList1"/>
    <dgm:cxn modelId="{B40D2B8B-9DFA-449C-89D6-2B6215E93865}" type="presOf" srcId="{A097EFA4-7330-4DE7-8F0C-5F9471D4A141}" destId="{53B3D5D8-77CD-47AC-8B37-00E601D1A65B}" srcOrd="0" destOrd="0" presId="urn:microsoft.com/office/officeart/2005/8/layout/hList1"/>
    <dgm:cxn modelId="{6725F7F3-308C-4831-8246-CAFDD5339278}" type="presOf" srcId="{7C28A788-1906-47DA-98C9-91DAA4356B59}" destId="{40D24339-9AB2-4F9A-AC55-9B731BB5A9DF}" srcOrd="0" destOrd="0" presId="urn:microsoft.com/office/officeart/2005/8/layout/hList1"/>
    <dgm:cxn modelId="{69AE5698-4D30-4D94-BD60-9B5DD1FDDC9B}" type="presOf" srcId="{4A93E3D7-D183-4817-A3D5-BDE149B6B7E0}" destId="{F563EE1F-E2F1-44E7-92F6-175EF3E66A0F}" srcOrd="0" destOrd="0" presId="urn:microsoft.com/office/officeart/2005/8/layout/hList1"/>
    <dgm:cxn modelId="{FF73D4EC-E7B5-4150-88FC-48538B5A985B}" type="presOf" srcId="{01214C43-383A-4627-9D94-CF90A4F8EDDD}" destId="{40D24339-9AB2-4F9A-AC55-9B731BB5A9DF}" srcOrd="0" destOrd="1" presId="urn:microsoft.com/office/officeart/2005/8/layout/hList1"/>
    <dgm:cxn modelId="{52735DFE-AF94-4F1B-AB01-23CE8412637D}" type="presOf" srcId="{D0860915-D9B5-4271-AB36-15F7FC904904}" destId="{F563EE1F-E2F1-44E7-92F6-175EF3E66A0F}" srcOrd="0" destOrd="2" presId="urn:microsoft.com/office/officeart/2005/8/layout/hList1"/>
    <dgm:cxn modelId="{ADC775EB-F65E-4063-A73A-06FE4363CFD7}" srcId="{0118DBBD-1F70-4265-99F7-6FFA86C256F5}" destId="{7C28A788-1906-47DA-98C9-91DAA4356B59}" srcOrd="0" destOrd="0" parTransId="{A0CF5E8E-471C-4BF5-A782-3241D8C14091}" sibTransId="{C893920C-4DCF-41A8-A564-4A59DF0C096F}"/>
    <dgm:cxn modelId="{6565E9CF-EE1E-4FC2-9E0F-6AEA3A265442}" srcId="{A097EFA4-7330-4DE7-8F0C-5F9471D4A141}" destId="{638E554A-7E6B-4469-AD5A-5DC30A39A7BB}" srcOrd="1" destOrd="0" parTransId="{9F1E1075-A3AE-4095-A9A7-F49AB9E4000F}" sibTransId="{92B6DD28-1FD7-4591-8F53-6351EAF2FE2E}"/>
    <dgm:cxn modelId="{DA0986DD-0193-453C-9CD1-64954BD599DA}" srcId="{638E554A-7E6B-4469-AD5A-5DC30A39A7BB}" destId="{4A93E3D7-D183-4817-A3D5-BDE149B6B7E0}" srcOrd="0" destOrd="0" parTransId="{8A52B923-5B0F-40DD-8C96-7B9331D3C1ED}" sibTransId="{25721D88-C570-4744-AD93-572C65B7C6C4}"/>
    <dgm:cxn modelId="{C97AFC00-0F78-4329-B7A7-C4ABE3694F96}" type="presOf" srcId="{A826CBA3-0BF9-493D-B090-DDF3C5DCC631}" destId="{F563EE1F-E2F1-44E7-92F6-175EF3E66A0F}" srcOrd="0" destOrd="1" presId="urn:microsoft.com/office/officeart/2005/8/layout/hList1"/>
    <dgm:cxn modelId="{2C5577EA-A370-4B49-95C5-CB142394D63B}" srcId="{638E554A-7E6B-4469-AD5A-5DC30A39A7BB}" destId="{A826CBA3-0BF9-493D-B090-DDF3C5DCC631}" srcOrd="1" destOrd="0" parTransId="{EBC352A5-2AA5-4128-A896-265C43C25612}" sibTransId="{38E75C88-303E-4CCD-A942-6E18E3405C98}"/>
    <dgm:cxn modelId="{EE7489E8-DF57-477B-90EE-71439AEFFEB9}" type="presOf" srcId="{0118DBBD-1F70-4265-99F7-6FFA86C256F5}" destId="{5751BE03-E92A-4087-966A-511EC1B056F6}" srcOrd="0" destOrd="0" presId="urn:microsoft.com/office/officeart/2005/8/layout/hList1"/>
    <dgm:cxn modelId="{FEA8EA1F-1020-472D-9695-B6DF799E63E5}" srcId="{A097EFA4-7330-4DE7-8F0C-5F9471D4A141}" destId="{0118DBBD-1F70-4265-99F7-6FFA86C256F5}" srcOrd="0" destOrd="0" parTransId="{E4412C93-C02D-463E-95EB-B0928F40BB23}" sibTransId="{FBD96C3B-0C8C-42C4-9FDE-0C47876FA266}"/>
    <dgm:cxn modelId="{6C70FE02-F29D-4E2A-BD7A-C2A359650AF1}" srcId="{0118DBBD-1F70-4265-99F7-6FFA86C256F5}" destId="{01214C43-383A-4627-9D94-CF90A4F8EDDD}" srcOrd="1" destOrd="0" parTransId="{9CFDE4BF-0FFA-48E7-9120-B50FEB6E6D85}" sibTransId="{4F93182D-958C-40F4-9C8A-E15EDB7F9B92}"/>
    <dgm:cxn modelId="{99E4A706-F431-4332-B2A0-452E940EB44F}" srcId="{638E554A-7E6B-4469-AD5A-5DC30A39A7BB}" destId="{D0860915-D9B5-4271-AB36-15F7FC904904}" srcOrd="2" destOrd="0" parTransId="{D8D0A52D-7E77-4C5A-84EC-0B04DBE006CE}" sibTransId="{C8B13E30-700D-4E27-B86F-1079B5F202B6}"/>
    <dgm:cxn modelId="{D6EA3F63-4DEF-4779-82D3-A8F2F1213470}" type="presParOf" srcId="{53B3D5D8-77CD-47AC-8B37-00E601D1A65B}" destId="{1FB4FA46-182E-4E05-B446-8AF27A9EBD8A}" srcOrd="0" destOrd="0" presId="urn:microsoft.com/office/officeart/2005/8/layout/hList1"/>
    <dgm:cxn modelId="{F99513FE-AF6E-4917-BA32-A92D9377D288}" type="presParOf" srcId="{1FB4FA46-182E-4E05-B446-8AF27A9EBD8A}" destId="{5751BE03-E92A-4087-966A-511EC1B056F6}" srcOrd="0" destOrd="0" presId="urn:microsoft.com/office/officeart/2005/8/layout/hList1"/>
    <dgm:cxn modelId="{F91BF43A-A135-48B9-B597-13F1C8A163E6}" type="presParOf" srcId="{1FB4FA46-182E-4E05-B446-8AF27A9EBD8A}" destId="{40D24339-9AB2-4F9A-AC55-9B731BB5A9DF}" srcOrd="1" destOrd="0" presId="urn:microsoft.com/office/officeart/2005/8/layout/hList1"/>
    <dgm:cxn modelId="{F464F6E0-EC2D-457A-BF5B-C89470F0C6BD}" type="presParOf" srcId="{53B3D5D8-77CD-47AC-8B37-00E601D1A65B}" destId="{6D0EBDBA-C9C1-4CB4-A610-BE6DA7262E20}" srcOrd="1" destOrd="0" presId="urn:microsoft.com/office/officeart/2005/8/layout/hList1"/>
    <dgm:cxn modelId="{8725D876-2768-49D1-B379-64A3307B15D8}" type="presParOf" srcId="{53B3D5D8-77CD-47AC-8B37-00E601D1A65B}" destId="{F9254B0A-77F1-4558-977A-F297C15364BE}" srcOrd="2" destOrd="0" presId="urn:microsoft.com/office/officeart/2005/8/layout/hList1"/>
    <dgm:cxn modelId="{013D7A33-4F2D-4A3F-8CD9-2AB74AC0F2B7}" type="presParOf" srcId="{F9254B0A-77F1-4558-977A-F297C15364BE}" destId="{CBACA7D5-5925-4FA7-B2EF-C8F84349D0A4}" srcOrd="0" destOrd="0" presId="urn:microsoft.com/office/officeart/2005/8/layout/hList1"/>
    <dgm:cxn modelId="{09858DD3-6DB7-45B0-846E-354B783B524A}" type="presParOf" srcId="{F9254B0A-77F1-4558-977A-F297C15364BE}" destId="{F563EE1F-E2F1-44E7-92F6-175EF3E66A0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97EFA4-7330-4DE7-8F0C-5F9471D4A14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18DBBD-1F70-4265-99F7-6FFA86C256F5}">
      <dgm:prSet phldrT="[Текст]" custT="1"/>
      <dgm:spPr/>
      <dgm:t>
        <a:bodyPr/>
        <a:lstStyle/>
        <a:p>
          <a:r>
            <a:rPr lang="ru-RU" sz="2400" dirty="0"/>
            <a:t>За</a:t>
          </a:r>
        </a:p>
      </dgm:t>
    </dgm:pt>
    <dgm:pt modelId="{E4412C93-C02D-463E-95EB-B0928F40BB23}" type="parTrans" cxnId="{FEA8EA1F-1020-472D-9695-B6DF799E63E5}">
      <dgm:prSet/>
      <dgm:spPr/>
      <dgm:t>
        <a:bodyPr/>
        <a:lstStyle/>
        <a:p>
          <a:endParaRPr lang="ru-RU"/>
        </a:p>
      </dgm:t>
    </dgm:pt>
    <dgm:pt modelId="{FBD96C3B-0C8C-42C4-9FDE-0C47876FA266}" type="sibTrans" cxnId="{FEA8EA1F-1020-472D-9695-B6DF799E63E5}">
      <dgm:prSet/>
      <dgm:spPr/>
      <dgm:t>
        <a:bodyPr/>
        <a:lstStyle/>
        <a:p>
          <a:endParaRPr lang="ru-RU"/>
        </a:p>
      </dgm:t>
    </dgm:pt>
    <dgm:pt modelId="{7C28A788-1906-47DA-98C9-91DAA4356B59}">
      <dgm:prSet phldrT="[Текст]"/>
      <dgm:spPr/>
      <dgm:t>
        <a:bodyPr/>
        <a:lstStyle/>
        <a:p>
          <a:r>
            <a:rPr lang="ru-RU" i="0" dirty="0"/>
            <a:t>Офицер класса – всегда «вторичная» позиция, поскольку он должен кого-то представлять (группу лиц, заинтересованных в признании и развитии класса), поэтому сначала появляется группа лиц (ассоциация без образования юридического лица), которая выдвигает кандидатуру офицера.</a:t>
          </a:r>
        </a:p>
      </dgm:t>
    </dgm:pt>
    <dgm:pt modelId="{A0CF5E8E-471C-4BF5-A782-3241D8C14091}" type="parTrans" cxnId="{ADC775EB-F65E-4063-A73A-06FE4363CFD7}">
      <dgm:prSet/>
      <dgm:spPr/>
      <dgm:t>
        <a:bodyPr/>
        <a:lstStyle/>
        <a:p>
          <a:endParaRPr lang="ru-RU"/>
        </a:p>
      </dgm:t>
    </dgm:pt>
    <dgm:pt modelId="{C893920C-4DCF-41A8-A564-4A59DF0C096F}" type="sibTrans" cxnId="{ADC775EB-F65E-4063-A73A-06FE4363CFD7}">
      <dgm:prSet/>
      <dgm:spPr/>
      <dgm:t>
        <a:bodyPr/>
        <a:lstStyle/>
        <a:p>
          <a:endParaRPr lang="ru-RU"/>
        </a:p>
      </dgm:t>
    </dgm:pt>
    <dgm:pt modelId="{638E554A-7E6B-4469-AD5A-5DC30A39A7BB}">
      <dgm:prSet phldrT="[Текст]" custT="1"/>
      <dgm:spPr/>
      <dgm:t>
        <a:bodyPr/>
        <a:lstStyle/>
        <a:p>
          <a:r>
            <a:rPr lang="ru-RU" sz="2800" dirty="0"/>
            <a:t>Против</a:t>
          </a:r>
        </a:p>
      </dgm:t>
    </dgm:pt>
    <dgm:pt modelId="{9F1E1075-A3AE-4095-A9A7-F49AB9E4000F}" type="parTrans" cxnId="{6565E9CF-EE1E-4FC2-9E0F-6AEA3A265442}">
      <dgm:prSet/>
      <dgm:spPr/>
      <dgm:t>
        <a:bodyPr/>
        <a:lstStyle/>
        <a:p>
          <a:endParaRPr lang="ru-RU"/>
        </a:p>
      </dgm:t>
    </dgm:pt>
    <dgm:pt modelId="{92B6DD28-1FD7-4591-8F53-6351EAF2FE2E}" type="sibTrans" cxnId="{6565E9CF-EE1E-4FC2-9E0F-6AEA3A265442}">
      <dgm:prSet/>
      <dgm:spPr/>
      <dgm:t>
        <a:bodyPr/>
        <a:lstStyle/>
        <a:p>
          <a:endParaRPr lang="ru-RU"/>
        </a:p>
      </dgm:t>
    </dgm:pt>
    <dgm:pt modelId="{4A93E3D7-D183-4817-A3D5-BDE149B6B7E0}">
      <dgm:prSet phldrT="[Текст]"/>
      <dgm:spPr/>
      <dgm:t>
        <a:bodyPr/>
        <a:lstStyle/>
        <a:p>
          <a:pPr>
            <a:spcAft>
              <a:spcPts val="600"/>
            </a:spcAft>
          </a:pPr>
          <a:r>
            <a:rPr lang="ru-RU" b="0" dirty="0"/>
            <a:t>При вводе новых и возрождении старых международных классов, требуемых для Сборной команды далеко не всегда все начинается с ассоциации класса. </a:t>
          </a:r>
        </a:p>
      </dgm:t>
    </dgm:pt>
    <dgm:pt modelId="{8A52B923-5B0F-40DD-8C96-7B9331D3C1ED}" type="parTrans" cxnId="{DA0986DD-0193-453C-9CD1-64954BD599DA}">
      <dgm:prSet/>
      <dgm:spPr/>
      <dgm:t>
        <a:bodyPr/>
        <a:lstStyle/>
        <a:p>
          <a:endParaRPr lang="ru-RU"/>
        </a:p>
      </dgm:t>
    </dgm:pt>
    <dgm:pt modelId="{25721D88-C570-4744-AD93-572C65B7C6C4}" type="sibTrans" cxnId="{DA0986DD-0193-453C-9CD1-64954BD599DA}">
      <dgm:prSet/>
      <dgm:spPr/>
      <dgm:t>
        <a:bodyPr/>
        <a:lstStyle/>
        <a:p>
          <a:endParaRPr lang="ru-RU"/>
        </a:p>
      </dgm:t>
    </dgm:pt>
    <dgm:pt modelId="{A826CBA3-0BF9-493D-B090-DDF3C5DCC631}">
      <dgm:prSet phldrT="[Текст]"/>
      <dgm:spPr/>
      <dgm:t>
        <a:bodyPr/>
        <a:lstStyle/>
        <a:p>
          <a:pPr>
            <a:spcAft>
              <a:spcPts val="600"/>
            </a:spcAft>
          </a:pPr>
          <a:r>
            <a:rPr lang="ru-RU" b="0" dirty="0"/>
            <a:t>Ограничение противоречит духу развития парусного спорта</a:t>
          </a:r>
        </a:p>
      </dgm:t>
    </dgm:pt>
    <dgm:pt modelId="{EBC352A5-2AA5-4128-A896-265C43C25612}" type="parTrans" cxnId="{2C5577EA-A370-4B49-95C5-CB142394D63B}">
      <dgm:prSet/>
      <dgm:spPr/>
      <dgm:t>
        <a:bodyPr/>
        <a:lstStyle/>
        <a:p>
          <a:endParaRPr lang="ru-RU"/>
        </a:p>
      </dgm:t>
    </dgm:pt>
    <dgm:pt modelId="{38E75C88-303E-4CCD-A942-6E18E3405C98}" type="sibTrans" cxnId="{2C5577EA-A370-4B49-95C5-CB142394D63B}">
      <dgm:prSet/>
      <dgm:spPr/>
      <dgm:t>
        <a:bodyPr/>
        <a:lstStyle/>
        <a:p>
          <a:endParaRPr lang="ru-RU"/>
        </a:p>
      </dgm:t>
    </dgm:pt>
    <dgm:pt modelId="{FEDAC6B3-BFB6-4E9F-82C5-D03967570674}">
      <dgm:prSet phldrT="[Текст]"/>
      <dgm:spPr/>
      <dgm:t>
        <a:bodyPr/>
        <a:lstStyle/>
        <a:p>
          <a:pPr>
            <a:spcAft>
              <a:spcPts val="600"/>
            </a:spcAft>
          </a:pPr>
          <a:endParaRPr lang="ru-RU" dirty="0"/>
        </a:p>
      </dgm:t>
    </dgm:pt>
    <dgm:pt modelId="{25018FC9-C999-46D1-9E68-7BBCCB640D37}" type="parTrans" cxnId="{F52A509F-15F7-44C6-84CA-9C4972F3195A}">
      <dgm:prSet/>
      <dgm:spPr/>
      <dgm:t>
        <a:bodyPr/>
        <a:lstStyle/>
        <a:p>
          <a:endParaRPr lang="ru-RU"/>
        </a:p>
      </dgm:t>
    </dgm:pt>
    <dgm:pt modelId="{EA222AE0-35DB-4647-8332-F509526B21AC}" type="sibTrans" cxnId="{F52A509F-15F7-44C6-84CA-9C4972F3195A}">
      <dgm:prSet/>
      <dgm:spPr/>
      <dgm:t>
        <a:bodyPr/>
        <a:lstStyle/>
        <a:p>
          <a:endParaRPr lang="ru-RU"/>
        </a:p>
      </dgm:t>
    </dgm:pt>
    <dgm:pt modelId="{59DE8382-5623-40DC-91B1-41330D08DF21}">
      <dgm:prSet phldrT="[Текст]"/>
      <dgm:spPr/>
      <dgm:t>
        <a:bodyPr/>
        <a:lstStyle/>
        <a:p>
          <a:pPr>
            <a:spcAft>
              <a:spcPts val="600"/>
            </a:spcAft>
          </a:pPr>
          <a:r>
            <a:rPr lang="ru-RU" b="0" dirty="0"/>
            <a:t>Большинство олимпийских классов  не имеют действующих ассоциаций классов на территории РФ</a:t>
          </a:r>
        </a:p>
      </dgm:t>
    </dgm:pt>
    <dgm:pt modelId="{DA72805E-F60E-4749-842F-C870762208DC}" type="parTrans" cxnId="{CF4EE038-C8C7-45BF-9218-3B5C8F3A74AB}">
      <dgm:prSet/>
      <dgm:spPr/>
      <dgm:t>
        <a:bodyPr/>
        <a:lstStyle/>
        <a:p>
          <a:endParaRPr lang="ru-RU"/>
        </a:p>
      </dgm:t>
    </dgm:pt>
    <dgm:pt modelId="{C1F8B440-27CE-4614-9D7A-8C8969AE6D68}" type="sibTrans" cxnId="{CF4EE038-C8C7-45BF-9218-3B5C8F3A74AB}">
      <dgm:prSet/>
      <dgm:spPr/>
      <dgm:t>
        <a:bodyPr/>
        <a:lstStyle/>
        <a:p>
          <a:endParaRPr lang="ru-RU"/>
        </a:p>
      </dgm:t>
    </dgm:pt>
    <dgm:pt modelId="{6B6C174B-92CF-4026-8CFE-141F2390F2A0}">
      <dgm:prSet phldrT="[Текст]"/>
      <dgm:spPr/>
      <dgm:t>
        <a:bodyPr/>
        <a:lstStyle/>
        <a:p>
          <a:r>
            <a:rPr lang="ru-RU" i="0" dirty="0"/>
            <a:t>Нельзя принять заявку на признание класса от офицера, поскольку это противоречит требованиям к документам, предъявляемым при признании (например, у него не может быть устава ассоциации) и к порядку его назначения </a:t>
          </a:r>
        </a:p>
      </dgm:t>
    </dgm:pt>
    <dgm:pt modelId="{550261A1-06B6-4813-A5FF-5FBBEE27F5F7}" type="parTrans" cxnId="{496F7DA2-E502-46CD-B297-8634D1E0597A}">
      <dgm:prSet/>
      <dgm:spPr/>
      <dgm:t>
        <a:bodyPr/>
        <a:lstStyle/>
        <a:p>
          <a:endParaRPr lang="ru-RU"/>
        </a:p>
      </dgm:t>
    </dgm:pt>
    <dgm:pt modelId="{9139BE1A-5CD7-492F-8F0C-0D63761CE22D}" type="sibTrans" cxnId="{496F7DA2-E502-46CD-B297-8634D1E0597A}">
      <dgm:prSet/>
      <dgm:spPr/>
      <dgm:t>
        <a:bodyPr/>
        <a:lstStyle/>
        <a:p>
          <a:endParaRPr lang="ru-RU"/>
        </a:p>
      </dgm:t>
    </dgm:pt>
    <dgm:pt modelId="{53B3D5D8-77CD-47AC-8B37-00E601D1A65B}" type="pres">
      <dgm:prSet presAssocID="{A097EFA4-7330-4DE7-8F0C-5F9471D4A14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FB4FA46-182E-4E05-B446-8AF27A9EBD8A}" type="pres">
      <dgm:prSet presAssocID="{0118DBBD-1F70-4265-99F7-6FFA86C256F5}" presName="composite" presStyleCnt="0"/>
      <dgm:spPr/>
    </dgm:pt>
    <dgm:pt modelId="{5751BE03-E92A-4087-966A-511EC1B056F6}" type="pres">
      <dgm:prSet presAssocID="{0118DBBD-1F70-4265-99F7-6FFA86C256F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D24339-9AB2-4F9A-AC55-9B731BB5A9DF}" type="pres">
      <dgm:prSet presAssocID="{0118DBBD-1F70-4265-99F7-6FFA86C256F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EBDBA-C9C1-4CB4-A610-BE6DA7262E20}" type="pres">
      <dgm:prSet presAssocID="{FBD96C3B-0C8C-42C4-9FDE-0C47876FA266}" presName="space" presStyleCnt="0"/>
      <dgm:spPr/>
    </dgm:pt>
    <dgm:pt modelId="{F9254B0A-77F1-4558-977A-F297C15364BE}" type="pres">
      <dgm:prSet presAssocID="{638E554A-7E6B-4469-AD5A-5DC30A39A7BB}" presName="composite" presStyleCnt="0"/>
      <dgm:spPr/>
    </dgm:pt>
    <dgm:pt modelId="{CBACA7D5-5925-4FA7-B2EF-C8F84349D0A4}" type="pres">
      <dgm:prSet presAssocID="{638E554A-7E6B-4469-AD5A-5DC30A39A7BB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63EE1F-E2F1-44E7-92F6-175EF3E66A0F}" type="pres">
      <dgm:prSet presAssocID="{638E554A-7E6B-4469-AD5A-5DC30A39A7BB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4DDED8-59E8-40FC-8BDC-B7C699B14262}" type="presOf" srcId="{A097EFA4-7330-4DE7-8F0C-5F9471D4A141}" destId="{53B3D5D8-77CD-47AC-8B37-00E601D1A65B}" srcOrd="0" destOrd="0" presId="urn:microsoft.com/office/officeart/2005/8/layout/hList1"/>
    <dgm:cxn modelId="{E706080A-2CA6-480D-84E3-98E541899F19}" type="presOf" srcId="{FEDAC6B3-BFB6-4E9F-82C5-D03967570674}" destId="{F563EE1F-E2F1-44E7-92F6-175EF3E66A0F}" srcOrd="0" destOrd="3" presId="urn:microsoft.com/office/officeart/2005/8/layout/hList1"/>
    <dgm:cxn modelId="{CF4EE038-C8C7-45BF-9218-3B5C8F3A74AB}" srcId="{638E554A-7E6B-4469-AD5A-5DC30A39A7BB}" destId="{59DE8382-5623-40DC-91B1-41330D08DF21}" srcOrd="1" destOrd="0" parTransId="{DA72805E-F60E-4749-842F-C870762208DC}" sibTransId="{C1F8B440-27CE-4614-9D7A-8C8969AE6D68}"/>
    <dgm:cxn modelId="{A4576651-BC8E-4190-B49C-D14D2C19C184}" type="presOf" srcId="{4A93E3D7-D183-4817-A3D5-BDE149B6B7E0}" destId="{F563EE1F-E2F1-44E7-92F6-175EF3E66A0F}" srcOrd="0" destOrd="0" presId="urn:microsoft.com/office/officeart/2005/8/layout/hList1"/>
    <dgm:cxn modelId="{0C5DE20A-E58F-4BAA-B217-F2F818983019}" type="presOf" srcId="{638E554A-7E6B-4469-AD5A-5DC30A39A7BB}" destId="{CBACA7D5-5925-4FA7-B2EF-C8F84349D0A4}" srcOrd="0" destOrd="0" presId="urn:microsoft.com/office/officeart/2005/8/layout/hList1"/>
    <dgm:cxn modelId="{F52A509F-15F7-44C6-84CA-9C4972F3195A}" srcId="{638E554A-7E6B-4469-AD5A-5DC30A39A7BB}" destId="{FEDAC6B3-BFB6-4E9F-82C5-D03967570674}" srcOrd="3" destOrd="0" parTransId="{25018FC9-C999-46D1-9E68-7BBCCB640D37}" sibTransId="{EA222AE0-35DB-4647-8332-F509526B21AC}"/>
    <dgm:cxn modelId="{ADC775EB-F65E-4063-A73A-06FE4363CFD7}" srcId="{0118DBBD-1F70-4265-99F7-6FFA86C256F5}" destId="{7C28A788-1906-47DA-98C9-91DAA4356B59}" srcOrd="0" destOrd="0" parTransId="{A0CF5E8E-471C-4BF5-A782-3241D8C14091}" sibTransId="{C893920C-4DCF-41A8-A564-4A59DF0C096F}"/>
    <dgm:cxn modelId="{6565E9CF-EE1E-4FC2-9E0F-6AEA3A265442}" srcId="{A097EFA4-7330-4DE7-8F0C-5F9471D4A141}" destId="{638E554A-7E6B-4469-AD5A-5DC30A39A7BB}" srcOrd="1" destOrd="0" parTransId="{9F1E1075-A3AE-4095-A9A7-F49AB9E4000F}" sibTransId="{92B6DD28-1FD7-4591-8F53-6351EAF2FE2E}"/>
    <dgm:cxn modelId="{496F7DA2-E502-46CD-B297-8634D1E0597A}" srcId="{0118DBBD-1F70-4265-99F7-6FFA86C256F5}" destId="{6B6C174B-92CF-4026-8CFE-141F2390F2A0}" srcOrd="1" destOrd="0" parTransId="{550261A1-06B6-4813-A5FF-5FBBEE27F5F7}" sibTransId="{9139BE1A-5CD7-492F-8F0C-0D63761CE22D}"/>
    <dgm:cxn modelId="{E9B90F26-2814-4964-9E2C-541F36DEBFE7}" type="presOf" srcId="{59DE8382-5623-40DC-91B1-41330D08DF21}" destId="{F563EE1F-E2F1-44E7-92F6-175EF3E66A0F}" srcOrd="0" destOrd="1" presId="urn:microsoft.com/office/officeart/2005/8/layout/hList1"/>
    <dgm:cxn modelId="{DA0986DD-0193-453C-9CD1-64954BD599DA}" srcId="{638E554A-7E6B-4469-AD5A-5DC30A39A7BB}" destId="{4A93E3D7-D183-4817-A3D5-BDE149B6B7E0}" srcOrd="0" destOrd="0" parTransId="{8A52B923-5B0F-40DD-8C96-7B9331D3C1ED}" sibTransId="{25721D88-C570-4744-AD93-572C65B7C6C4}"/>
    <dgm:cxn modelId="{2C5577EA-A370-4B49-95C5-CB142394D63B}" srcId="{638E554A-7E6B-4469-AD5A-5DC30A39A7BB}" destId="{A826CBA3-0BF9-493D-B090-DDF3C5DCC631}" srcOrd="2" destOrd="0" parTransId="{EBC352A5-2AA5-4128-A896-265C43C25612}" sibTransId="{38E75C88-303E-4CCD-A942-6E18E3405C98}"/>
    <dgm:cxn modelId="{8EE459D2-F237-46F9-9774-2E1001961FF1}" type="presOf" srcId="{0118DBBD-1F70-4265-99F7-6FFA86C256F5}" destId="{5751BE03-E92A-4087-966A-511EC1B056F6}" srcOrd="0" destOrd="0" presId="urn:microsoft.com/office/officeart/2005/8/layout/hList1"/>
    <dgm:cxn modelId="{49B23691-2FCD-40BF-A639-F630F1665650}" type="presOf" srcId="{6B6C174B-92CF-4026-8CFE-141F2390F2A0}" destId="{40D24339-9AB2-4F9A-AC55-9B731BB5A9DF}" srcOrd="0" destOrd="1" presId="urn:microsoft.com/office/officeart/2005/8/layout/hList1"/>
    <dgm:cxn modelId="{893F786B-E299-44C6-8390-EE67D1BE0C05}" type="presOf" srcId="{7C28A788-1906-47DA-98C9-91DAA4356B59}" destId="{40D24339-9AB2-4F9A-AC55-9B731BB5A9DF}" srcOrd="0" destOrd="0" presId="urn:microsoft.com/office/officeart/2005/8/layout/hList1"/>
    <dgm:cxn modelId="{FEA8EA1F-1020-472D-9695-B6DF799E63E5}" srcId="{A097EFA4-7330-4DE7-8F0C-5F9471D4A141}" destId="{0118DBBD-1F70-4265-99F7-6FFA86C256F5}" srcOrd="0" destOrd="0" parTransId="{E4412C93-C02D-463E-95EB-B0928F40BB23}" sibTransId="{FBD96C3B-0C8C-42C4-9FDE-0C47876FA266}"/>
    <dgm:cxn modelId="{7EE00764-EE44-427F-9860-877290FB828D}" type="presOf" srcId="{A826CBA3-0BF9-493D-B090-DDF3C5DCC631}" destId="{F563EE1F-E2F1-44E7-92F6-175EF3E66A0F}" srcOrd="0" destOrd="2" presId="urn:microsoft.com/office/officeart/2005/8/layout/hList1"/>
    <dgm:cxn modelId="{4C45A27D-2C39-4B52-A70B-2E9F622F2892}" type="presParOf" srcId="{53B3D5D8-77CD-47AC-8B37-00E601D1A65B}" destId="{1FB4FA46-182E-4E05-B446-8AF27A9EBD8A}" srcOrd="0" destOrd="0" presId="urn:microsoft.com/office/officeart/2005/8/layout/hList1"/>
    <dgm:cxn modelId="{D616D42D-C4CF-4447-A61B-F42308EC2F49}" type="presParOf" srcId="{1FB4FA46-182E-4E05-B446-8AF27A9EBD8A}" destId="{5751BE03-E92A-4087-966A-511EC1B056F6}" srcOrd="0" destOrd="0" presId="urn:microsoft.com/office/officeart/2005/8/layout/hList1"/>
    <dgm:cxn modelId="{E577A23D-8BBA-4891-BC90-4D3F951893F3}" type="presParOf" srcId="{1FB4FA46-182E-4E05-B446-8AF27A9EBD8A}" destId="{40D24339-9AB2-4F9A-AC55-9B731BB5A9DF}" srcOrd="1" destOrd="0" presId="urn:microsoft.com/office/officeart/2005/8/layout/hList1"/>
    <dgm:cxn modelId="{3F138620-AF84-44A9-AC1B-0D37CC752218}" type="presParOf" srcId="{53B3D5D8-77CD-47AC-8B37-00E601D1A65B}" destId="{6D0EBDBA-C9C1-4CB4-A610-BE6DA7262E20}" srcOrd="1" destOrd="0" presId="urn:microsoft.com/office/officeart/2005/8/layout/hList1"/>
    <dgm:cxn modelId="{69FA3068-8A8C-4280-93FA-5A4BAAD278A8}" type="presParOf" srcId="{53B3D5D8-77CD-47AC-8B37-00E601D1A65B}" destId="{F9254B0A-77F1-4558-977A-F297C15364BE}" srcOrd="2" destOrd="0" presId="urn:microsoft.com/office/officeart/2005/8/layout/hList1"/>
    <dgm:cxn modelId="{A20BCD43-5CCC-415E-AF8E-4E25A23B85FC}" type="presParOf" srcId="{F9254B0A-77F1-4558-977A-F297C15364BE}" destId="{CBACA7D5-5925-4FA7-B2EF-C8F84349D0A4}" srcOrd="0" destOrd="0" presId="urn:microsoft.com/office/officeart/2005/8/layout/hList1"/>
    <dgm:cxn modelId="{BDA7772C-6822-46C2-BBA0-B85ABBDCEAD1}" type="presParOf" srcId="{F9254B0A-77F1-4558-977A-F297C15364BE}" destId="{F563EE1F-E2F1-44E7-92F6-175EF3E66A0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51BE03-E92A-4087-966A-511EC1B056F6}">
      <dsp:nvSpPr>
        <dsp:cNvPr id="0" name=""/>
        <dsp:cNvSpPr/>
      </dsp:nvSpPr>
      <dsp:spPr>
        <a:xfrm>
          <a:off x="0" y="-132999"/>
          <a:ext cx="3501545" cy="8182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/>
            <a:t>Комиссия</a:t>
          </a:r>
        </a:p>
      </dsp:txBody>
      <dsp:txXfrm>
        <a:off x="0" y="-132999"/>
        <a:ext cx="3501545" cy="818277"/>
      </dsp:txXfrm>
    </dsp:sp>
    <dsp:sp modelId="{40D24339-9AB2-4F9A-AC55-9B731BB5A9DF}">
      <dsp:nvSpPr>
        <dsp:cNvPr id="0" name=""/>
        <dsp:cNvSpPr/>
      </dsp:nvSpPr>
      <dsp:spPr>
        <a:xfrm>
          <a:off x="0" y="646090"/>
          <a:ext cx="3529618" cy="40625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marR="0" lvl="1" indent="-171450" algn="l" defTabSz="84455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600"/>
            </a:spcAft>
            <a:buClrTx/>
            <a:buSzTx/>
            <a:buFontTx/>
            <a:buChar char="••"/>
            <a:tabLst/>
            <a:defRPr/>
          </a:pPr>
          <a:r>
            <a:rPr lang="ru-RU" sz="1600" b="0" kern="12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+mn-lt"/>
              <a:ea typeface="+mn-ea"/>
              <a:cs typeface="+mn-cs"/>
            </a:rPr>
            <a:t>Высокая ответственность подготовки решений требует коллегиального и высококвалифицированного участия</a:t>
          </a:r>
          <a:endParaRPr lang="ru-RU" sz="16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+mn-cs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600" b="0" kern="12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Предполагаемые функции требуют </a:t>
          </a:r>
          <a:r>
            <a:rPr lang="ru-RU" sz="16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соответствующей квалификации и </a:t>
          </a:r>
          <a:r>
            <a:rPr lang="ru-RU" sz="1600" b="0" kern="12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практического опыта (морской практики, управления ассоциацией)</a:t>
          </a:r>
          <a:endParaRPr lang="ru-RU" sz="16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+mn-cs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6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Ассоциации классов должны иметь возможность принимать участие в данной работе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600" b="0" kern="1200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В целях обеспечения последовательности работа требует постоянной вовлеченности и постоянного состава </a:t>
          </a:r>
          <a:endParaRPr lang="ru-RU" sz="16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+mn-cs"/>
          </a:endParaRPr>
        </a:p>
      </dsp:txBody>
      <dsp:txXfrm>
        <a:off x="0" y="646090"/>
        <a:ext cx="3529618" cy="4062599"/>
      </dsp:txXfrm>
    </dsp:sp>
    <dsp:sp modelId="{CBACA7D5-5925-4FA7-B2EF-C8F84349D0A4}">
      <dsp:nvSpPr>
        <dsp:cNvPr id="0" name=""/>
        <dsp:cNvSpPr/>
      </dsp:nvSpPr>
      <dsp:spPr>
        <a:xfrm>
          <a:off x="4031901" y="-172186"/>
          <a:ext cx="3473449" cy="8182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kern="1200" dirty="0">
              <a:solidFill>
                <a:schemeClr val="bg1"/>
              </a:solidFill>
            </a:rPr>
            <a:t>Исполком</a:t>
          </a:r>
        </a:p>
      </dsp:txBody>
      <dsp:txXfrm>
        <a:off x="4031901" y="-172186"/>
        <a:ext cx="3473449" cy="818277"/>
      </dsp:txXfrm>
    </dsp:sp>
    <dsp:sp modelId="{F563EE1F-E2F1-44E7-92F6-175EF3E66A0F}">
      <dsp:nvSpPr>
        <dsp:cNvPr id="0" name=""/>
        <dsp:cNvSpPr/>
      </dsp:nvSpPr>
      <dsp:spPr>
        <a:xfrm>
          <a:off x="4027251" y="646090"/>
          <a:ext cx="3529618" cy="40625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5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Ведение реестра классов и Ассоциаций, проверка ежегодных отчетов, рассмотрение заявок </a:t>
          </a:r>
          <a:r>
            <a:rPr lang="ru-RU" sz="1500" b="0" kern="1200" dirty="0"/>
            <a:t>на признание и подготовка предложений по пересмотру статусов Признанных Классов и Ассоциаций </a:t>
          </a:r>
          <a:r>
            <a:rPr lang="ru-RU" sz="15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и подготовка соответствующих документов для Президиума требует постоянной работы, этим будет заниматься сотрудник Исполкома на постоянной основе.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5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Исполком будет привлекать работе с ассоциациями и подготовке документов для президиума специалистов Технического комитета и представителей Ассоциаций. </a:t>
          </a:r>
        </a:p>
      </dsp:txBody>
      <dsp:txXfrm>
        <a:off x="4027251" y="646090"/>
        <a:ext cx="3529618" cy="406259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51BE03-E92A-4087-966A-511EC1B056F6}">
      <dsp:nvSpPr>
        <dsp:cNvPr id="0" name=""/>
        <dsp:cNvSpPr/>
      </dsp:nvSpPr>
      <dsp:spPr>
        <a:xfrm>
          <a:off x="33" y="1544"/>
          <a:ext cx="3196585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kern="1200" dirty="0">
              <a:solidFill>
                <a:schemeClr val="bg1"/>
              </a:solidFill>
            </a:rPr>
            <a:t>Межрегионального</a:t>
          </a:r>
        </a:p>
      </dsp:txBody>
      <dsp:txXfrm>
        <a:off x="33" y="1544"/>
        <a:ext cx="3196585" cy="633600"/>
      </dsp:txXfrm>
    </dsp:sp>
    <dsp:sp modelId="{40D24339-9AB2-4F9A-AC55-9B731BB5A9DF}">
      <dsp:nvSpPr>
        <dsp:cNvPr id="0" name=""/>
        <dsp:cNvSpPr/>
      </dsp:nvSpPr>
      <dsp:spPr>
        <a:xfrm>
          <a:off x="33" y="635144"/>
          <a:ext cx="3196585" cy="36837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6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rPr>
            <a:t>Нельзя говорить о развитии класса на территории РФ, если соревнования проводятся только в одном регионе. Для указанных случаев предусмотрена возможность признания региональными ФПС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600" kern="1200" dirty="0"/>
            <a:t>Межрегиональные соревнования могут проводиться без признания класса, если они не включены в план-календарь ВФПС. Далеко не все проводимые </a:t>
          </a:r>
          <a:r>
            <a:rPr lang="ru-RU" sz="1600" kern="1200" dirty="0" err="1"/>
            <a:t>МрС</a:t>
          </a:r>
          <a:r>
            <a:rPr lang="ru-RU" sz="1600" kern="1200" dirty="0"/>
            <a:t> включены в План-календарь ВФПС. </a:t>
          </a:r>
          <a:endParaRPr lang="ru-RU" sz="16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+mn-cs"/>
          </a:endParaRPr>
        </a:p>
      </dsp:txBody>
      <dsp:txXfrm>
        <a:off x="33" y="635144"/>
        <a:ext cx="3196585" cy="3683790"/>
      </dsp:txXfrm>
    </dsp:sp>
    <dsp:sp modelId="{CBACA7D5-5925-4FA7-B2EF-C8F84349D0A4}">
      <dsp:nvSpPr>
        <dsp:cNvPr id="0" name=""/>
        <dsp:cNvSpPr/>
      </dsp:nvSpPr>
      <dsp:spPr>
        <a:xfrm>
          <a:off x="3644140" y="1544"/>
          <a:ext cx="3196585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/>
            <a:t>Регионального</a:t>
          </a:r>
        </a:p>
      </dsp:txBody>
      <dsp:txXfrm>
        <a:off x="3644140" y="1544"/>
        <a:ext cx="3196585" cy="633600"/>
      </dsp:txXfrm>
    </dsp:sp>
    <dsp:sp modelId="{F563EE1F-E2F1-44E7-92F6-175EF3E66A0F}">
      <dsp:nvSpPr>
        <dsp:cNvPr id="0" name=""/>
        <dsp:cNvSpPr/>
      </dsp:nvSpPr>
      <dsp:spPr>
        <a:xfrm>
          <a:off x="3644140" y="635144"/>
          <a:ext cx="3196585" cy="36837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600" b="0" kern="1200" dirty="0"/>
            <a:t>Без признания класса нельзя провести межрегиональные соревнования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600" b="0" kern="1200" dirty="0" err="1"/>
            <a:t>Минспорт</a:t>
          </a:r>
          <a:r>
            <a:rPr lang="ru-RU" sz="1600" b="0" kern="1200" dirty="0"/>
            <a:t> не требует уровня соревнований для сохранения дисциплины в ВРВС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600" b="0" kern="1200" dirty="0"/>
            <a:t>Ограничение противоречит духу развития парусного спорта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endParaRPr lang="ru-RU" sz="1900" kern="1200" dirty="0"/>
        </a:p>
      </dsp:txBody>
      <dsp:txXfrm>
        <a:off x="3644140" y="635144"/>
        <a:ext cx="3196585" cy="368379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51BE03-E92A-4087-966A-511EC1B056F6}">
      <dsp:nvSpPr>
        <dsp:cNvPr id="0" name=""/>
        <dsp:cNvSpPr/>
      </dsp:nvSpPr>
      <dsp:spPr>
        <a:xfrm>
          <a:off x="33" y="82062"/>
          <a:ext cx="3196585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За</a:t>
          </a:r>
        </a:p>
      </dsp:txBody>
      <dsp:txXfrm>
        <a:off x="33" y="82062"/>
        <a:ext cx="3196585" cy="518400"/>
      </dsp:txXfrm>
    </dsp:sp>
    <dsp:sp modelId="{40D24339-9AB2-4F9A-AC55-9B731BB5A9DF}">
      <dsp:nvSpPr>
        <dsp:cNvPr id="0" name=""/>
        <dsp:cNvSpPr/>
      </dsp:nvSpPr>
      <dsp:spPr>
        <a:xfrm>
          <a:off x="1" y="596145"/>
          <a:ext cx="3196585" cy="38539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0" kern="1200" dirty="0"/>
            <a:t>Не ведя реестр яхт/снарядов, входящих в ассоциацию, ассоциация не может отвечать за развитие класса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0" kern="1200" dirty="0"/>
            <a:t>Представляя выписку из реестра, ассоциация подтверждает развитие класса на территории РФ, т.к. в  </a:t>
          </a:r>
          <a:r>
            <a:rPr lang="ru-RU" sz="1800" i="0" kern="1200" dirty="0" err="1"/>
            <a:t>Спортсудорегистре</a:t>
          </a:r>
          <a:r>
            <a:rPr lang="ru-RU" sz="1800" i="0" kern="1200" dirty="0"/>
            <a:t> могут быть также зарегистрированы яхты, не входящие в данную ассоциацию.</a:t>
          </a:r>
        </a:p>
      </dsp:txBody>
      <dsp:txXfrm>
        <a:off x="1" y="596145"/>
        <a:ext cx="3196585" cy="3853979"/>
      </dsp:txXfrm>
    </dsp:sp>
    <dsp:sp modelId="{CBACA7D5-5925-4FA7-B2EF-C8F84349D0A4}">
      <dsp:nvSpPr>
        <dsp:cNvPr id="0" name=""/>
        <dsp:cNvSpPr/>
      </dsp:nvSpPr>
      <dsp:spPr>
        <a:xfrm>
          <a:off x="3644140" y="82062"/>
          <a:ext cx="3196585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Против</a:t>
          </a:r>
        </a:p>
      </dsp:txBody>
      <dsp:txXfrm>
        <a:off x="3644140" y="82062"/>
        <a:ext cx="3196585" cy="518400"/>
      </dsp:txXfrm>
    </dsp:sp>
    <dsp:sp modelId="{F563EE1F-E2F1-44E7-92F6-175EF3E66A0F}">
      <dsp:nvSpPr>
        <dsp:cNvPr id="0" name=""/>
        <dsp:cNvSpPr/>
      </dsp:nvSpPr>
      <dsp:spPr>
        <a:xfrm>
          <a:off x="3644140" y="600462"/>
          <a:ext cx="3196585" cy="38539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800" b="0" kern="1200" dirty="0" err="1"/>
            <a:t>Спортсудорегистр</a:t>
          </a:r>
          <a:r>
            <a:rPr lang="ru-RU" sz="1800" b="0" kern="1200" dirty="0"/>
            <a:t> ВФПС дублирует функции Реестра Ассоциации класса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800" b="0" kern="1200" dirty="0"/>
            <a:t>Многие Ассоциации отказались от ведения реестров в пользу </a:t>
          </a:r>
          <a:r>
            <a:rPr lang="ru-RU" sz="1800" b="0" kern="1200" dirty="0" err="1"/>
            <a:t>Спортсудорегистра</a:t>
          </a:r>
          <a:endParaRPr lang="ru-RU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800" b="0" kern="1200" dirty="0"/>
            <a:t>Излишняя бюрократия и нагрузка на ассоциации</a:t>
          </a:r>
        </a:p>
      </dsp:txBody>
      <dsp:txXfrm>
        <a:off x="3644140" y="600462"/>
        <a:ext cx="3196585" cy="385397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51BE03-E92A-4087-966A-511EC1B056F6}">
      <dsp:nvSpPr>
        <dsp:cNvPr id="0" name=""/>
        <dsp:cNvSpPr/>
      </dsp:nvSpPr>
      <dsp:spPr>
        <a:xfrm>
          <a:off x="33" y="153161"/>
          <a:ext cx="3196585" cy="6323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За</a:t>
          </a:r>
        </a:p>
      </dsp:txBody>
      <dsp:txXfrm>
        <a:off x="33" y="153161"/>
        <a:ext cx="3196585" cy="632317"/>
      </dsp:txXfrm>
    </dsp:sp>
    <dsp:sp modelId="{40D24339-9AB2-4F9A-AC55-9B731BB5A9DF}">
      <dsp:nvSpPr>
        <dsp:cNvPr id="0" name=""/>
        <dsp:cNvSpPr/>
      </dsp:nvSpPr>
      <dsp:spPr>
        <a:xfrm>
          <a:off x="33" y="785478"/>
          <a:ext cx="3196585" cy="33818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i="0" kern="1200" dirty="0"/>
            <a:t>Офицер класса – всегда «вторичная» позиция, поскольку он должен кого-то представлять (группу лиц, заинтересованных в признании и развитии класса), поэтому сначала появляется группа лиц (ассоциация без образования юридического лица), которая выдвигает кандидатуру офицера.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i="0" kern="1200" dirty="0"/>
            <a:t>Нельзя принять заявку на признание класса от офицера, поскольку это противоречит требованиям к документам, предъявляемым при признании (например, у него не может быть устава ассоциации) и к порядку его назначения </a:t>
          </a:r>
        </a:p>
      </dsp:txBody>
      <dsp:txXfrm>
        <a:off x="33" y="785478"/>
        <a:ext cx="3196585" cy="3381840"/>
      </dsp:txXfrm>
    </dsp:sp>
    <dsp:sp modelId="{CBACA7D5-5925-4FA7-B2EF-C8F84349D0A4}">
      <dsp:nvSpPr>
        <dsp:cNvPr id="0" name=""/>
        <dsp:cNvSpPr/>
      </dsp:nvSpPr>
      <dsp:spPr>
        <a:xfrm>
          <a:off x="3644140" y="153161"/>
          <a:ext cx="3196585" cy="6323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/>
            <a:t>Против</a:t>
          </a:r>
        </a:p>
      </dsp:txBody>
      <dsp:txXfrm>
        <a:off x="3644140" y="153161"/>
        <a:ext cx="3196585" cy="632317"/>
      </dsp:txXfrm>
    </dsp:sp>
    <dsp:sp modelId="{F563EE1F-E2F1-44E7-92F6-175EF3E66A0F}">
      <dsp:nvSpPr>
        <dsp:cNvPr id="0" name=""/>
        <dsp:cNvSpPr/>
      </dsp:nvSpPr>
      <dsp:spPr>
        <a:xfrm>
          <a:off x="3644140" y="785478"/>
          <a:ext cx="3196585" cy="33818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b="0" kern="1200" dirty="0"/>
            <a:t>При вводе новых и возрождении старых международных классов, требуемых для Сборной команды далеко не всегда все начинается с ассоциации класса.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b="0" kern="1200" dirty="0"/>
            <a:t>Большинство олимпийских классов  не имеют действующих ассоциаций классов на территории РФ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b="0" kern="1200" dirty="0"/>
            <a:t>Ограничение противоречит духу развития парусного спорта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endParaRPr lang="ru-RU" sz="1400" kern="1200" dirty="0"/>
        </a:p>
      </dsp:txBody>
      <dsp:txXfrm>
        <a:off x="3644140" y="785478"/>
        <a:ext cx="3196585" cy="3381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C34C446-06F2-4815-9E9E-652EFA75E252}" type="datetimeFigureOut">
              <a:rPr lang="ru-RU" smtClean="0"/>
              <a:pPr/>
              <a:t>10.03.2019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BB2BD19-E244-46C8-953D-AAC2C8D53C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C446-06F2-4815-9E9E-652EFA75E252}" type="datetimeFigureOut">
              <a:rPr lang="ru-RU" smtClean="0"/>
              <a:pPr/>
              <a:t>10.03.2019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2BD19-E244-46C8-953D-AAC2C8D53C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dirty="0"/>
              <a:t>Образец заголовка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4C446-06F2-4815-9E9E-652EFA75E252}" type="datetimeFigureOut">
              <a:rPr lang="ru-RU" smtClean="0"/>
              <a:pPr/>
              <a:t>10.03.2019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2BD19-E244-46C8-953D-AAC2C8D53C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4" r:id="rId2"/>
    <p:sldLayoutId id="2147483673" r:id="rId3"/>
    <p:sldLayoutId id="2147483661" r:id="rId4"/>
    <p:sldLayoutId id="2147483662" r:id="rId5"/>
    <p:sldLayoutId id="2147483675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accent1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rusniy-sport.org/Services/Doc/4524/b1ee772f0ea14a82a49d76fd9ad3ea9b/True" TargetMode="External"/><Relationship Id="rId2" Type="http://schemas.openxmlformats.org/officeDocument/2006/relationships/hyperlink" Target="http://www.parusniy-sport.org/Services/Doc/4523/95fd180bf43b4400b8f314b687ddb5d0/True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rusniy-sport.org/parusnye-shkoly" TargetMode="External"/><Relationship Id="rId3" Type="http://schemas.openxmlformats.org/officeDocument/2006/relationships/hyperlink" Target="http://www.parusniy-sport.org/novosti/itogi-rabotyh-rabochej-gruppyh-po-pererabotke-polozheniya-o-priznanii-klassov-i-associacij-klassov" TargetMode="External"/><Relationship Id="rId7" Type="http://schemas.openxmlformats.org/officeDocument/2006/relationships/hyperlink" Target="http://www.parusniy-sport.org/regional-sailing-federations/fpsmo/Clubs" TargetMode="External"/><Relationship Id="rId2" Type="http://schemas.openxmlformats.org/officeDocument/2006/relationships/hyperlink" Target="http://www.parusniy-sport.org/Services/Doc/4525/0f468fe0fcfd415ba6f353ebd205a9e0/True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parusniy-sport.org/regional-sailing-federations" TargetMode="External"/><Relationship Id="rId5" Type="http://schemas.openxmlformats.org/officeDocument/2006/relationships/hyperlink" Target="http://www.parusniy-sport.org/klassy-yacht-olimpic" TargetMode="External"/><Relationship Id="rId4" Type="http://schemas.openxmlformats.org/officeDocument/2006/relationships/hyperlink" Target="http://www.parusniy-sport.org/" TargetMode="External"/><Relationship Id="rId9" Type="http://schemas.openxmlformats.org/officeDocument/2006/relationships/hyperlink" Target="http://www.parusniy-sport.org/events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rusniy-sport.org/Services/Doc/4521/a62f0420e1d14b8ba9e0c24575cb6249/True" TargetMode="Externa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Круглый стол Ассоциаций классов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09 </a:t>
            </a:r>
            <a:r>
              <a:rPr lang="ru-RU" dirty="0">
                <a:solidFill>
                  <a:schemeClr val="tx1"/>
                </a:solidFill>
              </a:rPr>
              <a:t>марта 2019г.</a:t>
            </a:r>
          </a:p>
        </p:txBody>
      </p:sp>
      <p:pic>
        <p:nvPicPr>
          <p:cNvPr id="1026" name="Picture 2" descr="I:\yachts\ВФПС\RUS-Yachting-Fed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1554163" cy="1592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52648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636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/>
              <a:t>Повестка 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2497" y="980728"/>
            <a:ext cx="8481991" cy="4824536"/>
          </a:xfrm>
        </p:spPr>
        <p:txBody>
          <a:bodyPr>
            <a:normAutofit/>
          </a:bodyPr>
          <a:lstStyle/>
          <a:p>
            <a:pPr lvl="0"/>
            <a:r>
              <a:rPr lang="ru-RU" b="1" dirty="0" smtClean="0"/>
              <a:t>Вводная часть – что такое Совет Ассоциаций</a:t>
            </a:r>
          </a:p>
          <a:p>
            <a:pPr lvl="0"/>
            <a:r>
              <a:rPr lang="ru-RU" b="1" dirty="0" smtClean="0"/>
              <a:t>Отчет о работе Совета Ассоциаций за 2017-2018г</a:t>
            </a:r>
          </a:p>
          <a:p>
            <a:r>
              <a:rPr lang="ru-RU" b="1" dirty="0" smtClean="0"/>
              <a:t>Новое Положение о признании классов яхт, ассоциаций классов яхт</a:t>
            </a:r>
          </a:p>
          <a:p>
            <a:r>
              <a:rPr lang="ru-RU" b="1" dirty="0" smtClean="0"/>
              <a:t>Как видит Исполком работу с Ассоциациями классов и развитие Парусного Спорта</a:t>
            </a:r>
          </a:p>
          <a:p>
            <a:r>
              <a:rPr lang="ru-RU" b="1" dirty="0" smtClean="0"/>
              <a:t>Роль Совета Ассоциаций</a:t>
            </a:r>
          </a:p>
          <a:p>
            <a:pPr lvl="1"/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59203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Вводная часть</a:t>
            </a:r>
            <a:br>
              <a:rPr lang="ru-RU" dirty="0" smtClean="0"/>
            </a:br>
            <a:r>
              <a:rPr lang="ru-RU" dirty="0" smtClean="0"/>
              <a:t>Совет Ассоциаций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hlinkClick r:id="rId2"/>
              </a:rPr>
              <a:t>Учрежден 21.01.2013 (представители 17 ассоциаций классов, всего 22 организации)</a:t>
            </a:r>
            <a:endParaRPr lang="ru-RU" dirty="0" smtClean="0"/>
          </a:p>
          <a:p>
            <a:r>
              <a:rPr lang="ru-RU" dirty="0" smtClean="0">
                <a:hlinkClick r:id="rId3"/>
              </a:rPr>
              <a:t>Перевыборное собрание 20.05.2017</a:t>
            </a:r>
            <a:endParaRPr lang="ru-RU" dirty="0" smtClean="0"/>
          </a:p>
          <a:p>
            <a:pPr lvl="1"/>
            <a:r>
              <a:rPr lang="ru-RU" dirty="0" smtClean="0"/>
              <a:t>Официальные делегаты 17 Признанных ВФПС и 3-х непризнанных ВФПС ассоциаций классов</a:t>
            </a:r>
          </a:p>
          <a:p>
            <a:pPr lvl="1"/>
            <a:r>
              <a:rPr lang="ru-RU" dirty="0" smtClean="0"/>
              <a:t>Принята программа работы</a:t>
            </a:r>
          </a:p>
          <a:p>
            <a:pPr lvl="1"/>
            <a:r>
              <a:rPr lang="ru-RU" dirty="0" smtClean="0"/>
              <a:t>Приняты предложения Президиуму ВФПС</a:t>
            </a:r>
          </a:p>
          <a:p>
            <a:pPr lvl="1"/>
            <a:r>
              <a:rPr lang="ru-RU" dirty="0" smtClean="0"/>
              <a:t>Выбран Актив: </a:t>
            </a:r>
          </a:p>
          <a:p>
            <a:pPr lvl="2"/>
            <a:r>
              <a:rPr lang="ru-RU" dirty="0" smtClean="0"/>
              <a:t>Руководитель – Кравченко В.Н.</a:t>
            </a:r>
          </a:p>
          <a:p>
            <a:pPr lvl="2"/>
            <a:r>
              <a:rPr lang="ru-RU" dirty="0" smtClean="0"/>
              <a:t>Офицер по детско-юношеским классам – Новиков Ю.</a:t>
            </a:r>
          </a:p>
          <a:p>
            <a:pPr lvl="2"/>
            <a:r>
              <a:rPr lang="ru-RU" dirty="0" smtClean="0"/>
              <a:t>Офицер по гоночным классам – Федорова Н.Б.</a:t>
            </a:r>
          </a:p>
          <a:p>
            <a:pPr lvl="2"/>
            <a:r>
              <a:rPr lang="ru-RU" dirty="0" smtClean="0"/>
              <a:t>Офицеры по крейсерским классам – </a:t>
            </a:r>
            <a:r>
              <a:rPr lang="ru-RU" dirty="0" err="1" smtClean="0"/>
              <a:t>Апухтин</a:t>
            </a:r>
            <a:r>
              <a:rPr lang="ru-RU" dirty="0" smtClean="0"/>
              <a:t> М., Гершкович 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89895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Проведенная Советом работа за 2017-2018г.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32389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Прошла признание Ассоциация </a:t>
            </a:r>
            <a:r>
              <a:rPr lang="ru-RU" b="1" dirty="0" err="1" smtClean="0"/>
              <a:t>Кайтинга</a:t>
            </a:r>
            <a:endParaRPr lang="ru-RU" b="1" dirty="0" smtClean="0"/>
          </a:p>
          <a:p>
            <a:r>
              <a:rPr lang="ru-RU" b="1" dirty="0" smtClean="0"/>
              <a:t>Прошел признание класс и Ассоциация класса буеров С8</a:t>
            </a:r>
          </a:p>
          <a:p>
            <a:r>
              <a:rPr lang="ru-RU" b="1" dirty="0" smtClean="0"/>
              <a:t>Проработан </a:t>
            </a:r>
            <a:r>
              <a:rPr lang="ru-RU" b="1" dirty="0" smtClean="0">
                <a:hlinkClick r:id="rId2"/>
              </a:rPr>
              <a:t>комплекс предложений по обеспечению безопасности на соревнованиях</a:t>
            </a:r>
            <a:r>
              <a:rPr lang="ru-RU" b="1" dirty="0" smtClean="0"/>
              <a:t> (Круглый стол от 01.12.2018)</a:t>
            </a:r>
          </a:p>
          <a:p>
            <a:pPr lvl="1"/>
            <a:r>
              <a:rPr lang="ru-RU" b="1" dirty="0" smtClean="0"/>
              <a:t>Предложение передано специалисту Исполкома и в ФПС МО</a:t>
            </a:r>
            <a:endParaRPr lang="ru-RU" b="1" dirty="0"/>
          </a:p>
          <a:p>
            <a:r>
              <a:rPr lang="ru-RU" b="1" dirty="0" smtClean="0">
                <a:hlinkClick r:id="rId3"/>
              </a:rPr>
              <a:t>Участие </a:t>
            </a:r>
            <a:r>
              <a:rPr lang="ru-RU" b="1" dirty="0">
                <a:hlinkClick r:id="rId3"/>
              </a:rPr>
              <a:t>в рабочей группе по Положению о признании классов, ассоциаций классов</a:t>
            </a:r>
            <a:endParaRPr lang="ru-RU" b="1" dirty="0"/>
          </a:p>
          <a:p>
            <a:pPr lvl="1"/>
            <a:r>
              <a:rPr lang="ru-RU" b="1" dirty="0" smtClean="0"/>
              <a:t>Проработано 152 предложения</a:t>
            </a:r>
          </a:p>
          <a:p>
            <a:pPr lvl="1"/>
            <a:r>
              <a:rPr lang="ru-RU" b="1" dirty="0" smtClean="0"/>
              <a:t>Новое положение утверждено Президиумом ВФПС</a:t>
            </a:r>
          </a:p>
          <a:p>
            <a:r>
              <a:rPr lang="ru-RU" b="1" dirty="0" smtClean="0"/>
              <a:t>Сайт </a:t>
            </a:r>
            <a:r>
              <a:rPr lang="ru-RU" b="1" dirty="0" smtClean="0">
                <a:hlinkClick r:id="rId4"/>
              </a:rPr>
              <a:t>«Парусный-спорт</a:t>
            </a:r>
            <a:r>
              <a:rPr lang="en-US" b="1" dirty="0" smtClean="0">
                <a:hlinkClick r:id="rId4"/>
              </a:rPr>
              <a:t>.org</a:t>
            </a:r>
            <a:r>
              <a:rPr lang="ru-RU" b="1" dirty="0" smtClean="0">
                <a:hlinkClick r:id="rId4"/>
              </a:rPr>
              <a:t>»</a:t>
            </a:r>
            <a:endParaRPr lang="en-US" b="1" dirty="0" smtClean="0"/>
          </a:p>
          <a:p>
            <a:pPr lvl="1"/>
            <a:r>
              <a:rPr lang="ru-RU" b="1" dirty="0" smtClean="0">
                <a:hlinkClick r:id="rId5"/>
              </a:rPr>
              <a:t>База классов яхт </a:t>
            </a:r>
            <a:r>
              <a:rPr lang="ru-RU" b="1" dirty="0" smtClean="0"/>
              <a:t>(описания, ассоциации, правила классов, регламентные документы)</a:t>
            </a:r>
          </a:p>
          <a:p>
            <a:pPr lvl="1"/>
            <a:r>
              <a:rPr lang="ru-RU" b="1" dirty="0" smtClean="0">
                <a:hlinkClick r:id="rId6"/>
              </a:rPr>
              <a:t>База всех региональных ФПС</a:t>
            </a:r>
            <a:r>
              <a:rPr lang="ru-RU" b="1" dirty="0" smtClean="0"/>
              <a:t> </a:t>
            </a:r>
          </a:p>
          <a:p>
            <a:pPr lvl="1"/>
            <a:r>
              <a:rPr lang="ru-RU" b="1" dirty="0" smtClean="0">
                <a:hlinkClick r:id="rId7"/>
              </a:rPr>
              <a:t>База всех яхт-клубов </a:t>
            </a:r>
            <a:r>
              <a:rPr lang="ru-RU" b="1" dirty="0" smtClean="0"/>
              <a:t>на территории РФ</a:t>
            </a:r>
          </a:p>
          <a:p>
            <a:pPr lvl="1"/>
            <a:r>
              <a:rPr lang="ru-RU" b="1" dirty="0" smtClean="0">
                <a:hlinkClick r:id="rId8"/>
              </a:rPr>
              <a:t>База спортивных и парусных школ</a:t>
            </a:r>
            <a:endParaRPr lang="ru-RU" b="1" dirty="0" smtClean="0"/>
          </a:p>
          <a:p>
            <a:pPr lvl="1"/>
            <a:r>
              <a:rPr lang="ru-RU" b="1" dirty="0" smtClean="0">
                <a:hlinkClick r:id="rId9"/>
              </a:rPr>
              <a:t>Соревнования </a:t>
            </a:r>
            <a:r>
              <a:rPr lang="en-US" b="1" dirty="0" smtClean="0">
                <a:hlinkClick r:id="rId9"/>
              </a:rPr>
              <a:t>2016, </a:t>
            </a:r>
            <a:r>
              <a:rPr lang="ru-RU" b="1" dirty="0" smtClean="0">
                <a:hlinkClick r:id="rId9"/>
              </a:rPr>
              <a:t>2017, 2018, 2019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 rot="19899222">
            <a:off x="5631968" y="5269671"/>
            <a:ext cx="3156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Все базы завязаны между собой перекрестными ссылками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4725144"/>
            <a:ext cx="7992888" cy="1800200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4668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65861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Новая редакция Положения </a:t>
            </a:r>
            <a:r>
              <a:rPr lang="ru-RU" dirty="0"/>
              <a:t>о признании классов – Ассоциаций классов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Принята Президиумом ВФПС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02 </a:t>
            </a:r>
            <a:r>
              <a:rPr lang="ru-RU" dirty="0">
                <a:solidFill>
                  <a:schemeClr val="tx1"/>
                </a:solidFill>
              </a:rPr>
              <a:t>марта 2019г.</a:t>
            </a:r>
          </a:p>
        </p:txBody>
      </p:sp>
      <p:pic>
        <p:nvPicPr>
          <p:cNvPr id="1026" name="Picture 2" descr="I:\yachts\ВФПС\RUS-Yachting-Fed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1554163" cy="1592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90359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636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/>
              <a:t>Итоги Рабочей группы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2497" y="980728"/>
            <a:ext cx="8481991" cy="4824536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b="1" dirty="0"/>
              <a:t>Рассмотрены 3 спорные ситуации</a:t>
            </a:r>
            <a:r>
              <a:rPr lang="ru-RU" dirty="0"/>
              <a:t> на предмет необходимости внесения изменений в Положение.</a:t>
            </a:r>
            <a:endParaRPr lang="ru-RU" sz="1800" dirty="0"/>
          </a:p>
          <a:p>
            <a:pPr lvl="0"/>
            <a:r>
              <a:rPr lang="ru-RU" b="1" dirty="0"/>
              <a:t>Собраны замечания, предложения от Признанных ассоциаций классов</a:t>
            </a:r>
            <a:r>
              <a:rPr lang="ru-RU" dirty="0"/>
              <a:t>.</a:t>
            </a:r>
            <a:endParaRPr lang="ru-RU" sz="1800" dirty="0"/>
          </a:p>
          <a:p>
            <a:pPr lvl="0"/>
            <a:r>
              <a:rPr lang="ru-RU" b="1" dirty="0"/>
              <a:t>Положение рассмотрено на предмет соответствия </a:t>
            </a:r>
            <a:endParaRPr lang="ru-RU" sz="5400" b="1" dirty="0"/>
          </a:p>
          <a:p>
            <a:pPr lvl="1"/>
            <a:r>
              <a:rPr lang="ru-RU" dirty="0"/>
              <a:t>Уставу ВФПС, </a:t>
            </a:r>
            <a:endParaRPr lang="ru-RU" sz="5000" b="1" dirty="0"/>
          </a:p>
          <a:p>
            <a:pPr lvl="1"/>
            <a:r>
              <a:rPr lang="ru-RU" dirty="0"/>
              <a:t>Регламенту </a:t>
            </a:r>
            <a:r>
              <a:rPr lang="en-US" dirty="0"/>
              <a:t>World Sailing</a:t>
            </a:r>
            <a:r>
              <a:rPr lang="ru-RU" dirty="0"/>
              <a:t>, </a:t>
            </a:r>
            <a:endParaRPr lang="ru-RU" sz="5000" b="1" dirty="0"/>
          </a:p>
          <a:p>
            <a:pPr lvl="1"/>
            <a:r>
              <a:rPr lang="ru-RU" dirty="0"/>
              <a:t>Федеральным законам "О физической культуре и спорте в Российской Федерации" от 04.12.2007 N 329-ФЗ, "Об общественных объединениях" от 19.05.1995 N 82-ФЗ, "О некоммерческих организациях" от 12.01.1996 N 7-ФЗ, Гражданскому Кодексу РФ,</a:t>
            </a:r>
            <a:endParaRPr lang="ru-RU" sz="5000" b="1" dirty="0"/>
          </a:p>
          <a:p>
            <a:pPr lvl="0"/>
            <a:r>
              <a:rPr lang="ru-RU" dirty="0"/>
              <a:t>Проведено </a:t>
            </a:r>
            <a:r>
              <a:rPr lang="ru-RU" b="1" dirty="0"/>
              <a:t>2 совещания и 5 раундов обсуждения и голосования</a:t>
            </a:r>
          </a:p>
          <a:p>
            <a:pPr lvl="0"/>
            <a:r>
              <a:rPr lang="ru-RU" dirty="0"/>
              <a:t>Всего выдвинуто и </a:t>
            </a:r>
            <a:r>
              <a:rPr lang="ru-RU" b="1" dirty="0"/>
              <a:t>рассмотрено 152 предложения</a:t>
            </a:r>
            <a:r>
              <a:rPr lang="ru-RU" dirty="0"/>
              <a:t> </a:t>
            </a:r>
            <a:endParaRPr lang="ru-RU" sz="1800" dirty="0"/>
          </a:p>
          <a:p>
            <a:pPr lvl="0"/>
            <a:r>
              <a:rPr lang="ru-RU" dirty="0"/>
              <a:t>Из них </a:t>
            </a:r>
            <a:r>
              <a:rPr lang="ru-RU" b="1" dirty="0"/>
              <a:t>103 предложения приняты и нашли свое отражение</a:t>
            </a:r>
            <a:r>
              <a:rPr lang="ru-RU" dirty="0"/>
              <a:t> в проекте документа. </a:t>
            </a:r>
            <a:endParaRPr lang="ru-RU" sz="1800" dirty="0"/>
          </a:p>
          <a:p>
            <a:pPr lvl="0"/>
            <a:r>
              <a:rPr lang="ru-RU" dirty="0"/>
              <a:t>7 спорных вопросов вынесены на решение Президиума</a:t>
            </a:r>
            <a:r>
              <a:rPr lang="ru-RU" dirty="0" smtClean="0"/>
              <a:t>.</a:t>
            </a:r>
            <a:endParaRPr lang="en-US" dirty="0" smtClean="0"/>
          </a:p>
          <a:p>
            <a:pPr lvl="0">
              <a:buNone/>
            </a:pPr>
            <a:endParaRPr lang="en-US" sz="1800" dirty="0" smtClean="0"/>
          </a:p>
        </p:txBody>
      </p:sp>
    </p:spTree>
    <p:extLst>
      <p:ext uri="{BB962C8B-B14F-4D97-AF65-F5344CB8AC3E}">
        <p14:creationId xmlns="" xmlns:p14="http://schemas.microsoft.com/office/powerpoint/2010/main" val="961000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/>
              <a:t>Принципиальные </a:t>
            </a:r>
            <a:r>
              <a:rPr lang="ru-RU" b="1" dirty="0" smtClean="0"/>
              <a:t>изменения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2497" y="980728"/>
            <a:ext cx="8481991" cy="4824536"/>
          </a:xfrm>
        </p:spPr>
        <p:txBody>
          <a:bodyPr>
            <a:normAutofit fontScale="62500" lnSpcReduction="20000"/>
          </a:bodyPr>
          <a:lstStyle/>
          <a:p>
            <a:pPr marL="914400" lvl="1" indent="-514350">
              <a:buFont typeface="+mj-lt"/>
              <a:buAutoNum type="arabicPeriod"/>
            </a:pPr>
            <a:endParaRPr lang="ru-RU" dirty="0"/>
          </a:p>
          <a:p>
            <a:pPr lvl="0">
              <a:spcBef>
                <a:spcPts val="600"/>
              </a:spcBef>
            </a:pPr>
            <a:r>
              <a:rPr lang="ru-RU" dirty="0" smtClean="0"/>
              <a:t>Ежегодная </a:t>
            </a:r>
            <a:r>
              <a:rPr lang="ru-RU" dirty="0"/>
              <a:t>отчетность Ассоциаций классов с целью мониторинга выполнения условий Признания.</a:t>
            </a:r>
            <a:endParaRPr lang="ru-RU" sz="1800" dirty="0"/>
          </a:p>
          <a:p>
            <a:pPr lvl="0">
              <a:spcBef>
                <a:spcPts val="600"/>
              </a:spcBef>
            </a:pPr>
            <a:r>
              <a:rPr lang="ru-RU" b="1" dirty="0" smtClean="0"/>
              <a:t>Согласование </a:t>
            </a:r>
            <a:r>
              <a:rPr lang="ru-RU" b="1" dirty="0"/>
              <a:t>с Президиумом ВФПС заявок на </a:t>
            </a:r>
            <a:r>
              <a:rPr lang="ru-RU" b="1" dirty="0" smtClean="0"/>
              <a:t>признание в качестве национальной ассоциации в </a:t>
            </a:r>
            <a:r>
              <a:rPr lang="ru-RU" b="1" dirty="0"/>
              <a:t>международных ассоциациях классов.</a:t>
            </a:r>
            <a:endParaRPr lang="ru-RU" sz="1800" b="1" dirty="0"/>
          </a:p>
          <a:p>
            <a:pPr lvl="0">
              <a:spcBef>
                <a:spcPts val="600"/>
              </a:spcBef>
            </a:pPr>
            <a:r>
              <a:rPr lang="ru-RU" dirty="0"/>
              <a:t>Снята какая-либо привязка к членству в Международной ассоциации класса при рассмотрении заявок Ассоциаций на признание и при решении спорных вопросов. </a:t>
            </a:r>
            <a:endParaRPr lang="ru-RU" sz="1800" dirty="0"/>
          </a:p>
          <a:p>
            <a:pPr lvl="0">
              <a:spcBef>
                <a:spcPts val="600"/>
              </a:spcBef>
            </a:pPr>
            <a:r>
              <a:rPr lang="ru-RU" dirty="0" smtClean="0"/>
              <a:t>Когда </a:t>
            </a:r>
            <a:r>
              <a:rPr lang="ru-RU" dirty="0"/>
              <a:t>Признанные Ассоциации класса </a:t>
            </a:r>
            <a:r>
              <a:rPr lang="ru-RU" dirty="0" smtClean="0"/>
              <a:t>меняют свою форму организации они должны проходить признание заново.</a:t>
            </a:r>
            <a:endParaRPr lang="ru-RU" sz="1800" dirty="0"/>
          </a:p>
          <a:p>
            <a:pPr lvl="0">
              <a:spcBef>
                <a:spcPts val="600"/>
              </a:spcBef>
            </a:pPr>
            <a:r>
              <a:rPr lang="ru-RU" dirty="0" smtClean="0"/>
              <a:t>Уточнены </a:t>
            </a:r>
            <a:r>
              <a:rPr lang="ru-RU" dirty="0"/>
              <a:t>критерии сравнения кандидатов на признание ассоциаций классов в соответствии с критериями признания и политикой новой версии </a:t>
            </a:r>
            <a:r>
              <a:rPr lang="ru-RU" dirty="0" smtClean="0"/>
              <a:t>положения</a:t>
            </a:r>
          </a:p>
          <a:p>
            <a:pPr lvl="1">
              <a:spcBef>
                <a:spcPts val="600"/>
              </a:spcBef>
            </a:pPr>
            <a:r>
              <a:rPr lang="ru-RU" dirty="0" smtClean="0"/>
              <a:t>Наличие технического комитета</a:t>
            </a:r>
          </a:p>
          <a:p>
            <a:pPr lvl="1">
              <a:spcBef>
                <a:spcPts val="600"/>
              </a:spcBef>
            </a:pPr>
            <a:r>
              <a:rPr lang="ru-RU" dirty="0" smtClean="0"/>
              <a:t>Проведение собственных соревнований</a:t>
            </a:r>
          </a:p>
          <a:p>
            <a:pPr lvl="1">
              <a:spcBef>
                <a:spcPts val="600"/>
              </a:spcBef>
            </a:pPr>
            <a:r>
              <a:rPr lang="ru-RU" dirty="0" smtClean="0"/>
              <a:t>Соответствие требованиям, предъявляемых международным ассоциациям</a:t>
            </a:r>
          </a:p>
          <a:p>
            <a:pPr lvl="1">
              <a:spcBef>
                <a:spcPts val="600"/>
              </a:spcBef>
            </a:pPr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3887754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спорные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/>
              <a:t>1. Предложение от членов рабочей группы:</a:t>
            </a:r>
          </a:p>
          <a:p>
            <a:pPr marL="0" indent="0" algn="ctr">
              <a:buNone/>
            </a:pPr>
            <a:r>
              <a:rPr lang="ru-RU" b="1" dirty="0"/>
              <a:t>Создать при Президиуме ВФПС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/>
              <a:t>Комиссию </a:t>
            </a:r>
            <a:r>
              <a:rPr lang="ru-RU" dirty="0"/>
              <a:t>по признанию классов яхт и ассоциаций классов яхт</a:t>
            </a:r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3151607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Предложение «Комиссия»: Состав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Представитель Технического Комитета</a:t>
            </a:r>
          </a:p>
          <a:p>
            <a:pPr lvl="1"/>
            <a:r>
              <a:rPr lang="ru-RU" dirty="0"/>
              <a:t>Для экспертной технической  оценки новых классов яхт, </a:t>
            </a:r>
          </a:p>
          <a:p>
            <a:r>
              <a:rPr lang="ru-RU" b="1" dirty="0"/>
              <a:t>Представитель Исполкома ВФПС</a:t>
            </a:r>
          </a:p>
          <a:p>
            <a:pPr lvl="1"/>
            <a:r>
              <a:rPr lang="ru-RU" dirty="0"/>
              <a:t>Для проверки соответствия документов регламентам ВФПС и </a:t>
            </a:r>
            <a:r>
              <a:rPr lang="en-US" dirty="0"/>
              <a:t>World Sailing </a:t>
            </a:r>
            <a:r>
              <a:rPr lang="ru-RU" dirty="0"/>
              <a:t> </a:t>
            </a:r>
          </a:p>
          <a:p>
            <a:r>
              <a:rPr lang="ru-RU" b="1" dirty="0"/>
              <a:t>Представители действующих ассоциаций</a:t>
            </a:r>
            <a:endParaRPr lang="en-US" b="1" dirty="0"/>
          </a:p>
          <a:p>
            <a:pPr lvl="1"/>
            <a:r>
              <a:rPr lang="ru-RU" dirty="0"/>
              <a:t>Для того, чтобы решения соответствовали практическим аспектам деятельности ассоциаций </a:t>
            </a:r>
          </a:p>
          <a:p>
            <a:pPr lvl="1"/>
            <a:r>
              <a:rPr lang="ru-RU" b="1" dirty="0"/>
              <a:t>Для донесения реальных проблем ассоциаций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40041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dirty="0"/>
              <a:t>Основные спорные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568952" cy="100811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b="1" dirty="0"/>
              <a:t>Какой орган должен </a:t>
            </a:r>
            <a:r>
              <a:rPr lang="ru-RU" sz="2400" b="1" dirty="0" smtClean="0"/>
              <a:t>выполнять описанные выше функции</a:t>
            </a:r>
            <a:endParaRPr lang="ru-RU" sz="28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3793579501"/>
              </p:ext>
            </p:extLst>
          </p:nvPr>
        </p:nvGraphicFramePr>
        <p:xfrm>
          <a:off x="971600" y="2029027"/>
          <a:ext cx="756084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500478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dirty="0"/>
              <a:t>Основные спорные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60466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dirty="0"/>
              <a:t>В качестве критерия признания класса – проведение соревнований уровня не </a:t>
            </a:r>
            <a:r>
              <a:rPr lang="ru-RU" sz="2400" dirty="0" smtClean="0"/>
              <a:t>ниже</a:t>
            </a:r>
          </a:p>
          <a:p>
            <a:pPr>
              <a:spcBef>
                <a:spcPts val="0"/>
              </a:spcBef>
            </a:pPr>
            <a:endParaRPr lang="ru-RU" sz="28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926308187"/>
              </p:ext>
            </p:extLst>
          </p:nvPr>
        </p:nvGraphicFramePr>
        <p:xfrm>
          <a:off x="971600" y="2204864"/>
          <a:ext cx="6840760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42740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dirty="0"/>
              <a:t>Основные спорные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60466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800" b="1" dirty="0"/>
              <a:t>Обязать Ассоциации классов вести собственные реестры яхт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3082876010"/>
              </p:ext>
            </p:extLst>
          </p:nvPr>
        </p:nvGraphicFramePr>
        <p:xfrm>
          <a:off x="971600" y="1988840"/>
          <a:ext cx="684076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843007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Спорные вопросы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91264" cy="60466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800" b="1" dirty="0"/>
              <a:t>Класс не может быть признан ВФПС при наличии только Офицера класса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865050039"/>
              </p:ext>
            </p:extLst>
          </p:nvPr>
        </p:nvGraphicFramePr>
        <p:xfrm>
          <a:off x="971600" y="2204864"/>
          <a:ext cx="6840760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4281692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Решение Президиума по спорным вопросам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Комиссию не создавать. Текущую работу будет вести выделенный специалист Исполкома ВФПС. Методическую поддержку может вести Совет Ассоциаций</a:t>
            </a:r>
          </a:p>
          <a:p>
            <a:r>
              <a:rPr lang="ru-RU" dirty="0" smtClean="0"/>
              <a:t>В качестве критерия признания класса – проведение соревнований уровня не ниже межрегиональных</a:t>
            </a:r>
          </a:p>
          <a:p>
            <a:r>
              <a:rPr lang="ru-RU" dirty="0" smtClean="0"/>
              <a:t>Ассоциации классов яхт представляют в ВФПС собственные реестры яхт или спортсменов – в зависимости от того, как организовано членство в них.</a:t>
            </a:r>
          </a:p>
          <a:p>
            <a:r>
              <a:rPr lang="ru-RU" dirty="0" smtClean="0"/>
              <a:t>Класс может быть признан при наличии Офицера класса, если этот класс не имеет Признанной Ассоциации класса и в нем осуществляется подготовка Сборной команды РФ</a:t>
            </a:r>
            <a:r>
              <a:rPr lang="ru-RU" dirty="0" smtClean="0"/>
              <a:t>.</a:t>
            </a:r>
          </a:p>
          <a:p>
            <a:pPr lvl="0">
              <a:buNone/>
            </a:pPr>
            <a:endParaRPr lang="ru-RU" b="1" dirty="0" smtClean="0">
              <a:hlinkClick r:id="rId2"/>
            </a:endParaRPr>
          </a:p>
          <a:p>
            <a:pPr lvl="0" algn="ctr">
              <a:buNone/>
            </a:pPr>
            <a:r>
              <a:rPr lang="ru-RU" b="1" dirty="0" smtClean="0">
                <a:hlinkClick r:id="rId2"/>
              </a:rPr>
              <a:t>ИТОГОВАЯ </a:t>
            </a:r>
            <a:r>
              <a:rPr lang="ru-RU" b="1" dirty="0" smtClean="0">
                <a:hlinkClick r:id="rId2"/>
              </a:rPr>
              <a:t>РЕДАКЦИЯ ПРИНЯТОГО ПРЕЗИДИУМОМ ВФПС ПОЛОЖЕНИЯ</a:t>
            </a:r>
            <a:r>
              <a:rPr lang="ru-RU" b="1" dirty="0" smtClean="0"/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Как видит Исполком работу с Ассоциациями классов?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I:\yachts\ВФПС\RUS-Yachting-Fed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1554163" cy="1592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376914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Как видит работу Исполком ВФПС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2497" y="980728"/>
            <a:ext cx="8481991" cy="5184576"/>
          </a:xfrm>
        </p:spPr>
        <p:txBody>
          <a:bodyPr>
            <a:normAutofit fontScale="85000" lnSpcReduction="20000"/>
          </a:bodyPr>
          <a:lstStyle/>
          <a:p>
            <a:pPr marL="914400" lvl="1" indent="-514350">
              <a:buFont typeface="+mj-lt"/>
              <a:buAutoNum type="arabicPeriod"/>
            </a:pPr>
            <a:endParaRPr lang="ru-RU" dirty="0"/>
          </a:p>
          <a:p>
            <a:pPr marL="171450" lvl="0" indent="-171450" defTabSz="8445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Исполком заинтересован в сохранении и развитии Ассоциаций классов</a:t>
            </a:r>
          </a:p>
          <a:p>
            <a:pPr marL="171450" lvl="0" indent="-171450" defTabSz="8445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сотрудник Исполкома по работе с Ассоциациями классов  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на постоянной основе</a:t>
            </a:r>
            <a:endParaRPr lang="ru-RU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  <a:p>
            <a:pPr marL="171450" lvl="0" indent="-171450" defTabSz="8445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Ведение 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реестра классов и Ассоциаций, </a:t>
            </a:r>
            <a:endParaRPr lang="ru-RU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  <a:p>
            <a:pPr marL="171450" lvl="0" indent="-171450" defTabSz="8445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проверка 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ежегодных отчетов, рассмотрение заявок </a:t>
            </a:r>
            <a:r>
              <a:rPr lang="ru-RU" dirty="0"/>
              <a:t>на </a:t>
            </a:r>
            <a:r>
              <a:rPr lang="ru-RU" dirty="0" smtClean="0"/>
              <a:t>признание </a:t>
            </a:r>
          </a:p>
          <a:p>
            <a:pPr marL="171450" lvl="0" indent="-171450" defTabSz="8445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dirty="0" smtClean="0"/>
              <a:t>подготовка </a:t>
            </a:r>
            <a:r>
              <a:rPr lang="ru-RU" dirty="0"/>
              <a:t>предложений по пересмотру статусов Признанных Классов и Ассоциаций </a:t>
            </a:r>
            <a:endParaRPr lang="ru-RU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  <a:p>
            <a:pPr marL="171450" lvl="0" indent="-171450" defTabSz="8445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Исполком 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будет привлекать работе с ассоциациями и подготовке документов для президиума специалистов Технического комитета и представителей Ассоциаций. </a:t>
            </a:r>
            <a:endParaRPr lang="ru-RU" dirty="0" smtClean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  <a:p>
            <a:pPr marL="171450" lvl="0" indent="-171450" defTabSz="8445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Курировать вопрос Ассоциаций будет Директор по развитию Соболев Павел</a:t>
            </a:r>
            <a:endParaRPr lang="ru-RU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  <a:p>
            <a:pPr lvl="0">
              <a:spcBef>
                <a:spcPts val="600"/>
              </a:spcBef>
            </a:pPr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2986584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Роль Совета Ассоциаций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I:\yachts\ВФПС\RUS-Yachting-Fed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1554163" cy="1592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149503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/>
              <a:t>Роль Совета Ассоциаций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2497" y="980728"/>
            <a:ext cx="8481991" cy="5184576"/>
          </a:xfrm>
        </p:spPr>
        <p:txBody>
          <a:bodyPr>
            <a:normAutofit fontScale="77500" lnSpcReduction="20000"/>
          </a:bodyPr>
          <a:lstStyle/>
          <a:p>
            <a:pPr marL="914400" lvl="1" indent="-514350">
              <a:buFont typeface="+mj-lt"/>
              <a:buAutoNum type="arabicPeriod"/>
            </a:pPr>
            <a:endParaRPr lang="ru-RU" dirty="0"/>
          </a:p>
          <a:p>
            <a:pPr lvl="0">
              <a:spcBef>
                <a:spcPts val="600"/>
              </a:spcBef>
            </a:pPr>
            <a:r>
              <a:rPr lang="ru-RU" dirty="0" smtClean="0"/>
              <a:t>Цель – сохранение Ассоциаций классов насколько можно </a:t>
            </a:r>
            <a:endParaRPr lang="ru-RU" dirty="0"/>
          </a:p>
          <a:p>
            <a:pPr lvl="0">
              <a:spcBef>
                <a:spcPts val="600"/>
              </a:spcBef>
            </a:pPr>
            <a:r>
              <a:rPr lang="ru-RU" b="1" dirty="0" smtClean="0"/>
              <a:t>Методическая помощь ассоциациям классов в подготовке отчетов.</a:t>
            </a:r>
          </a:p>
          <a:p>
            <a:pPr lvl="0">
              <a:spcBef>
                <a:spcPts val="600"/>
              </a:spcBef>
            </a:pPr>
            <a:r>
              <a:rPr lang="ru-RU" b="1" dirty="0" smtClean="0"/>
              <a:t>Взаимодействие с ВФПС – проработка решений на максимальное сохранение признанных ВФПС ассоциаций классов яхт/классов яхт</a:t>
            </a:r>
            <a:endParaRPr lang="ru-RU" b="1" dirty="0"/>
          </a:p>
          <a:p>
            <a:pPr lvl="0">
              <a:spcBef>
                <a:spcPts val="600"/>
              </a:spcBef>
            </a:pPr>
            <a:r>
              <a:rPr lang="ru-RU" dirty="0" smtClean="0"/>
              <a:t>Методическая помощь инициативным группам в подготовке и прохождении признания</a:t>
            </a:r>
          </a:p>
          <a:p>
            <a:pPr lvl="0">
              <a:spcBef>
                <a:spcPts val="600"/>
              </a:spcBef>
            </a:pPr>
            <a:r>
              <a:rPr lang="ru-RU" dirty="0" smtClean="0"/>
              <a:t>Помощь в урегулировании спорных вопросов</a:t>
            </a:r>
          </a:p>
          <a:p>
            <a:pPr lvl="0">
              <a:spcBef>
                <a:spcPts val="600"/>
              </a:spcBef>
            </a:pPr>
            <a:r>
              <a:rPr lang="ru-RU" dirty="0" smtClean="0"/>
              <a:t>Подготовка консолидированных предложений Президиуму ВФПС</a:t>
            </a:r>
          </a:p>
          <a:p>
            <a:pPr lvl="0">
              <a:spcBef>
                <a:spcPts val="600"/>
              </a:spcBef>
            </a:pPr>
            <a:r>
              <a:rPr lang="ru-RU" dirty="0" smtClean="0"/>
              <a:t>Поддержание бесплатной информационной площадки для классов яхт/ассоциаций классов яхт</a:t>
            </a:r>
          </a:p>
        </p:txBody>
      </p:sp>
    </p:spTree>
    <p:extLst>
      <p:ext uri="{BB962C8B-B14F-4D97-AF65-F5344CB8AC3E}">
        <p14:creationId xmlns="" xmlns:p14="http://schemas.microsoft.com/office/powerpoint/2010/main" val="323520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584</TotalTime>
  <Words>1173</Words>
  <Application>Microsoft Office PowerPoint</Application>
  <PresentationFormat>Экран (4:3)</PresentationFormat>
  <Paragraphs>135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Круглый стол Ассоциаций классов</vt:lpstr>
      <vt:lpstr>Повестка  </vt:lpstr>
      <vt:lpstr>Вводная часть Совет Ассоциаций</vt:lpstr>
      <vt:lpstr>Проведенная Советом работа за 2017-2018г.</vt:lpstr>
      <vt:lpstr>Новая редакция Положения о признании классов – Ассоциаций классов</vt:lpstr>
      <vt:lpstr>Итоги Рабочей группы  </vt:lpstr>
      <vt:lpstr>Принципиальные изменения</vt:lpstr>
      <vt:lpstr>Основные спорные вопросы</vt:lpstr>
      <vt:lpstr>Предложение «Комиссия»: Состав</vt:lpstr>
      <vt:lpstr>Основные спорные вопросы</vt:lpstr>
      <vt:lpstr>Основные спорные вопросы</vt:lpstr>
      <vt:lpstr>Основные спорные вопросы</vt:lpstr>
      <vt:lpstr>Спорные вопросы</vt:lpstr>
      <vt:lpstr>Решение Президиума по спорным вопросам</vt:lpstr>
      <vt:lpstr>Как видит Исполком работу с Ассоциациями классов?</vt:lpstr>
      <vt:lpstr>Как видит работу Исполком ВФПС</vt:lpstr>
      <vt:lpstr>Роль Совета Ассоциаций</vt:lpstr>
      <vt:lpstr>Роль Совета Ассоциаций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Признание классов яхт и ассоциаций классов яхт</dc:title>
  <dc:creator>Kravchenko, Vasiliy</dc:creator>
  <cp:lastModifiedBy>Kravchenko</cp:lastModifiedBy>
  <cp:revision>81</cp:revision>
  <dcterms:created xsi:type="dcterms:W3CDTF">2013-11-29T18:05:19Z</dcterms:created>
  <dcterms:modified xsi:type="dcterms:W3CDTF">2019-03-10T19:01:14Z</dcterms:modified>
</cp:coreProperties>
</file>